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2" d="100"/>
          <a:sy n="42" d="100"/>
        </p:scale>
        <p:origin x="780" y="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21385522-D658-492B-AF22-373F3D0CB921}" type="datetimeFigureOut">
              <a:rPr lang="en-US" smtClean="0"/>
              <a:t>9/23/2023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39D26CE6-F6D3-49B2-8EB1-EC1BC02DCA4D}" type="slidenum">
              <a:rPr lang="en-US" smtClean="0"/>
              <a:t>‹#›</a:t>
            </a:fld>
            <a:endParaRPr lang="en-US"/>
          </a:p>
        </p:txBody>
      </p:sp>
    </p:spTree>
    <p:extLst>
      <p:ext uri="{BB962C8B-B14F-4D97-AF65-F5344CB8AC3E}">
        <p14:creationId xmlns:p14="http://schemas.microsoft.com/office/powerpoint/2010/main" val="1950167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D26CE6-F6D3-49B2-8EB1-EC1BC02DCA4D}" type="slidenum">
              <a:rPr lang="en-US" smtClean="0"/>
              <a:t>8</a:t>
            </a:fld>
            <a:endParaRPr lang="en-US"/>
          </a:p>
        </p:txBody>
      </p:sp>
    </p:spTree>
    <p:extLst>
      <p:ext uri="{BB962C8B-B14F-4D97-AF65-F5344CB8AC3E}">
        <p14:creationId xmlns:p14="http://schemas.microsoft.com/office/powerpoint/2010/main" val="3024244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rgbClr val="F4F4F4"/>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sp>
        <p:nvSpPr>
          <p:cNvPr id="18" name="bg object 18"/>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19" name="bg object 19"/>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1175794" y="0"/>
            <a:ext cx="6372127" cy="6049466"/>
          </a:xfrm>
          <a:prstGeom prst="rect">
            <a:avLst/>
          </a:prstGeom>
        </p:spPr>
      </p:pic>
      <p:sp>
        <p:nvSpPr>
          <p:cNvPr id="2" name="Holder 2"/>
          <p:cNvSpPr>
            <a:spLocks noGrp="1"/>
          </p:cNvSpPr>
          <p:nvPr>
            <p:ph type="title"/>
          </p:nvPr>
        </p:nvSpPr>
        <p:spPr/>
        <p:txBody>
          <a:bodyPr lIns="0" tIns="0" rIns="0" bIns="0"/>
          <a:lstStyle>
            <a:lvl1pPr>
              <a:defRPr sz="6900" b="0" i="0">
                <a:solidFill>
                  <a:srgbClr val="F4F4F4"/>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sp>
        <p:nvSpPr>
          <p:cNvPr id="18" name="bg object 18"/>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19" name="bg object 19"/>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900" b="0" i="0">
                <a:solidFill>
                  <a:srgbClr val="F4F4F4"/>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9"/>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5"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499"/>
                </a:moveTo>
                <a:lnTo>
                  <a:pt x="490625" y="2229499"/>
                </a:lnTo>
                <a:lnTo>
                  <a:pt x="0" y="1740812"/>
                </a:lnTo>
                <a:lnTo>
                  <a:pt x="1738312" y="0"/>
                </a:lnTo>
                <a:lnTo>
                  <a:pt x="2371108" y="632795"/>
                </a:lnTo>
                <a:lnTo>
                  <a:pt x="774403" y="2229499"/>
                </a:lnTo>
                <a:close/>
              </a:path>
            </a:pathLst>
          </a:custGeom>
          <a:solidFill>
            <a:srgbClr val="6FB0D9"/>
          </a:solidFill>
        </p:spPr>
        <p:txBody>
          <a:bodyPr wrap="square" lIns="0" tIns="0" rIns="0" bIns="0" rtlCol="0"/>
          <a:lstStyle/>
          <a:p>
            <a:endParaRPr/>
          </a:p>
        </p:txBody>
      </p:sp>
      <p:sp>
        <p:nvSpPr>
          <p:cNvPr id="20" name="bg object 20"/>
          <p:cNvSpPr/>
          <p:nvPr/>
        </p:nvSpPr>
        <p:spPr>
          <a:xfrm>
            <a:off x="11900000" y="6900000"/>
            <a:ext cx="5772150" cy="3387090"/>
          </a:xfrm>
          <a:custGeom>
            <a:avLst/>
            <a:gdLst/>
            <a:ahLst/>
            <a:cxnLst/>
            <a:rect l="l" t="t" r="r" b="b"/>
            <a:pathLst>
              <a:path w="5772150" h="3387090">
                <a:moveTo>
                  <a:pt x="5271437" y="3387000"/>
                </a:moveTo>
                <a:lnTo>
                  <a:pt x="501140" y="3387000"/>
                </a:lnTo>
                <a:lnTo>
                  <a:pt x="0" y="2886076"/>
                </a:lnTo>
                <a:lnTo>
                  <a:pt x="2887321" y="0"/>
                </a:lnTo>
                <a:lnTo>
                  <a:pt x="5772144" y="2886076"/>
                </a:lnTo>
                <a:lnTo>
                  <a:pt x="5271437"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4440650" y="649804"/>
            <a:ext cx="9406699" cy="1078864"/>
          </a:xfrm>
          <a:prstGeom prst="rect">
            <a:avLst/>
          </a:prstGeom>
        </p:spPr>
        <p:txBody>
          <a:bodyPr wrap="square" lIns="0" tIns="0" rIns="0" bIns="0">
            <a:spAutoFit/>
          </a:bodyPr>
          <a:lstStyle>
            <a:lvl1pPr>
              <a:defRPr sz="6900" b="0" i="0">
                <a:solidFill>
                  <a:srgbClr val="F4F4F4"/>
                </a:solidFill>
                <a:latin typeface="Trebuchet MS"/>
                <a:cs typeface="Trebuchet MS"/>
              </a:defRPr>
            </a:lvl1pPr>
          </a:lstStyle>
          <a:p>
            <a:endParaRPr/>
          </a:p>
        </p:txBody>
      </p:sp>
      <p:sp>
        <p:nvSpPr>
          <p:cNvPr id="3" name="Holder 3"/>
          <p:cNvSpPr>
            <a:spLocks noGrp="1"/>
          </p:cNvSpPr>
          <p:nvPr>
            <p:ph type="body" idx="1"/>
          </p:nvPr>
        </p:nvSpPr>
        <p:spPr>
          <a:xfrm>
            <a:off x="4112600" y="4113081"/>
            <a:ext cx="10062798" cy="378205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akshaydattatraykhare/diabetes-dataset"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3552" y="2913227"/>
            <a:ext cx="8317230" cy="4235450"/>
          </a:xfrm>
          <a:prstGeom prst="rect">
            <a:avLst/>
          </a:prstGeom>
        </p:spPr>
        <p:txBody>
          <a:bodyPr vert="horz" wrap="square" lIns="0" tIns="174625" rIns="0" bIns="0" rtlCol="0">
            <a:spAutoFit/>
          </a:bodyPr>
          <a:lstStyle/>
          <a:p>
            <a:pPr marL="12700" marR="5080">
              <a:lnSpc>
                <a:spcPts val="6370"/>
              </a:lnSpc>
              <a:spcBef>
                <a:spcPts val="1375"/>
              </a:spcBef>
            </a:pPr>
            <a:r>
              <a:rPr sz="6350" spc="-25" dirty="0">
                <a:solidFill>
                  <a:srgbClr val="FFFFFF"/>
                </a:solidFill>
                <a:latin typeface="Georgia"/>
                <a:cs typeface="Georgia"/>
              </a:rPr>
              <a:t>Revolutionizing </a:t>
            </a:r>
            <a:r>
              <a:rPr sz="6350" spc="-20" dirty="0">
                <a:solidFill>
                  <a:srgbClr val="FFFFFF"/>
                </a:solidFill>
                <a:latin typeface="Georgia"/>
                <a:cs typeface="Georgia"/>
              </a:rPr>
              <a:t> </a:t>
            </a:r>
            <a:r>
              <a:rPr sz="6350" dirty="0">
                <a:solidFill>
                  <a:srgbClr val="FFFFFF"/>
                </a:solidFill>
                <a:latin typeface="Georgia"/>
                <a:cs typeface="Georgia"/>
              </a:rPr>
              <a:t>Diabetes </a:t>
            </a:r>
            <a:r>
              <a:rPr sz="6350" spc="-65" dirty="0">
                <a:solidFill>
                  <a:srgbClr val="FFFFFF"/>
                </a:solidFill>
                <a:latin typeface="Georgia"/>
                <a:cs typeface="Georgia"/>
              </a:rPr>
              <a:t>Diagnosis: </a:t>
            </a:r>
            <a:r>
              <a:rPr sz="6350" spc="-95" dirty="0">
                <a:solidFill>
                  <a:srgbClr val="FFFFFF"/>
                </a:solidFill>
                <a:latin typeface="Georgia"/>
                <a:cs typeface="Georgia"/>
              </a:rPr>
              <a:t>An </a:t>
            </a:r>
            <a:r>
              <a:rPr sz="6350" spc="-1520" dirty="0">
                <a:solidFill>
                  <a:srgbClr val="FFFFFF"/>
                </a:solidFill>
                <a:latin typeface="Georgia"/>
                <a:cs typeface="Georgia"/>
              </a:rPr>
              <a:t> </a:t>
            </a:r>
            <a:r>
              <a:rPr sz="6350" spc="-5" dirty="0">
                <a:solidFill>
                  <a:srgbClr val="FFFFFF"/>
                </a:solidFill>
                <a:latin typeface="Georgia"/>
                <a:cs typeface="Georgia"/>
              </a:rPr>
              <a:t>Exploration</a:t>
            </a:r>
            <a:r>
              <a:rPr sz="6350" spc="-185" dirty="0">
                <a:solidFill>
                  <a:srgbClr val="FFFFFF"/>
                </a:solidFill>
                <a:latin typeface="Georgia"/>
                <a:cs typeface="Georgia"/>
              </a:rPr>
              <a:t> </a:t>
            </a:r>
            <a:r>
              <a:rPr sz="6350" spc="85" dirty="0">
                <a:solidFill>
                  <a:srgbClr val="FFFFFF"/>
                </a:solidFill>
                <a:latin typeface="Georgia"/>
                <a:cs typeface="Georgia"/>
              </a:rPr>
              <a:t>of</a:t>
            </a:r>
            <a:r>
              <a:rPr sz="6350" spc="-180" dirty="0">
                <a:solidFill>
                  <a:srgbClr val="FFFFFF"/>
                </a:solidFill>
                <a:latin typeface="Georgia"/>
                <a:cs typeface="Georgia"/>
              </a:rPr>
              <a:t> </a:t>
            </a:r>
            <a:r>
              <a:rPr sz="6350" spc="-105" dirty="0">
                <a:solidFill>
                  <a:srgbClr val="FFFFFF"/>
                </a:solidFill>
                <a:latin typeface="Georgia"/>
                <a:cs typeface="Georgia"/>
              </a:rPr>
              <a:t>Machine </a:t>
            </a:r>
            <a:r>
              <a:rPr sz="6350" spc="-1515" dirty="0">
                <a:solidFill>
                  <a:srgbClr val="FFFFFF"/>
                </a:solidFill>
                <a:latin typeface="Georgia"/>
                <a:cs typeface="Georgia"/>
              </a:rPr>
              <a:t> </a:t>
            </a:r>
            <a:r>
              <a:rPr sz="6350" spc="-5" dirty="0">
                <a:solidFill>
                  <a:srgbClr val="FFFFFF"/>
                </a:solidFill>
                <a:latin typeface="Georgia"/>
                <a:cs typeface="Georgia"/>
              </a:rPr>
              <a:t>Learning </a:t>
            </a:r>
            <a:r>
              <a:rPr sz="6350" spc="-140" dirty="0">
                <a:solidFill>
                  <a:srgbClr val="FFFFFF"/>
                </a:solidFill>
                <a:latin typeface="Georgia"/>
                <a:cs typeface="Georgia"/>
              </a:rPr>
              <a:t>Models </a:t>
            </a:r>
            <a:r>
              <a:rPr sz="6350" spc="100" dirty="0">
                <a:solidFill>
                  <a:srgbClr val="FFFFFF"/>
                </a:solidFill>
                <a:latin typeface="Georgia"/>
                <a:cs typeface="Georgia"/>
              </a:rPr>
              <a:t>for </a:t>
            </a:r>
            <a:r>
              <a:rPr sz="6350" spc="105" dirty="0">
                <a:solidFill>
                  <a:srgbClr val="FFFFFF"/>
                </a:solidFill>
                <a:latin typeface="Georgia"/>
                <a:cs typeface="Georgia"/>
              </a:rPr>
              <a:t> </a:t>
            </a:r>
            <a:r>
              <a:rPr sz="6350" spc="-35" dirty="0">
                <a:solidFill>
                  <a:srgbClr val="FFFFFF"/>
                </a:solidFill>
                <a:latin typeface="Georgia"/>
                <a:cs typeface="Georgia"/>
              </a:rPr>
              <a:t>Disease</a:t>
            </a:r>
            <a:r>
              <a:rPr sz="6350" spc="-150" dirty="0">
                <a:solidFill>
                  <a:srgbClr val="FFFFFF"/>
                </a:solidFill>
                <a:latin typeface="Georgia"/>
                <a:cs typeface="Georgia"/>
              </a:rPr>
              <a:t> </a:t>
            </a:r>
            <a:r>
              <a:rPr sz="6350" spc="10" dirty="0">
                <a:solidFill>
                  <a:srgbClr val="FFFFFF"/>
                </a:solidFill>
                <a:latin typeface="Georgia"/>
                <a:cs typeface="Georgia"/>
              </a:rPr>
              <a:t>Prediction</a:t>
            </a:r>
            <a:endParaRPr sz="6350" dirty="0">
              <a:latin typeface="Georgia"/>
              <a:cs typeface="Georgia"/>
            </a:endParaRPr>
          </a:p>
        </p:txBody>
      </p:sp>
      <p:grpSp>
        <p:nvGrpSpPr>
          <p:cNvPr id="3" name="object 3"/>
          <p:cNvGrpSpPr/>
          <p:nvPr/>
        </p:nvGrpSpPr>
        <p:grpSpPr>
          <a:xfrm>
            <a:off x="9144511" y="0"/>
            <a:ext cx="9144000" cy="9381490"/>
            <a:chOff x="9144511" y="0"/>
            <a:chExt cx="9144000" cy="9381490"/>
          </a:xfrm>
        </p:grpSpPr>
        <p:pic>
          <p:nvPicPr>
            <p:cNvPr id="4" name="object 4"/>
            <p:cNvPicPr/>
            <p:nvPr/>
          </p:nvPicPr>
          <p:blipFill>
            <a:blip r:embed="rId2" cstate="print"/>
            <a:stretch>
              <a:fillRect/>
            </a:stretch>
          </p:blipFill>
          <p:spPr>
            <a:xfrm>
              <a:off x="9144511" y="4056564"/>
              <a:ext cx="5324392" cy="5324394"/>
            </a:xfrm>
            <a:prstGeom prst="rect">
              <a:avLst/>
            </a:prstGeom>
          </p:spPr>
        </p:pic>
        <p:pic>
          <p:nvPicPr>
            <p:cNvPr id="5" name="object 5"/>
            <p:cNvPicPr/>
            <p:nvPr/>
          </p:nvPicPr>
          <p:blipFill>
            <a:blip r:embed="rId3" cstate="print"/>
            <a:stretch>
              <a:fillRect/>
            </a:stretch>
          </p:blipFill>
          <p:spPr>
            <a:xfrm>
              <a:off x="11809715" y="0"/>
              <a:ext cx="6478283" cy="7407413"/>
            </a:xfrm>
            <a:prstGeom prst="rect">
              <a:avLst/>
            </a:prstGeom>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372127" cy="6049466"/>
          </a:xfrm>
          <a:prstGeom prst="rect">
            <a:avLst/>
          </a:prstGeom>
        </p:spPr>
      </p:pic>
      <p:sp>
        <p:nvSpPr>
          <p:cNvPr id="3" name="object 3"/>
          <p:cNvSpPr txBox="1">
            <a:spLocks noGrp="1"/>
          </p:cNvSpPr>
          <p:nvPr>
            <p:ph type="title"/>
          </p:nvPr>
        </p:nvSpPr>
        <p:spPr>
          <a:xfrm>
            <a:off x="9220200" y="764374"/>
            <a:ext cx="9504045" cy="611505"/>
          </a:xfrm>
          <a:prstGeom prst="rect">
            <a:avLst/>
          </a:prstGeom>
        </p:spPr>
        <p:txBody>
          <a:bodyPr vert="horz" wrap="square" lIns="0" tIns="12065" rIns="0" bIns="0" rtlCol="0">
            <a:spAutoFit/>
          </a:bodyPr>
          <a:lstStyle/>
          <a:p>
            <a:pPr marL="12700">
              <a:lnSpc>
                <a:spcPct val="100000"/>
              </a:lnSpc>
              <a:spcBef>
                <a:spcPts val="95"/>
              </a:spcBef>
            </a:pPr>
            <a:r>
              <a:rPr lang="en-US" sz="3850" spc="550" dirty="0" smtClean="0">
                <a:solidFill>
                  <a:srgbClr val="FFFFFF"/>
                </a:solidFill>
                <a:latin typeface="SimSun"/>
                <a:cs typeface="SimSun"/>
              </a:rPr>
              <a:t>ANN Model Building</a:t>
            </a:r>
            <a:endParaRPr sz="3850" dirty="0">
              <a:latin typeface="SimSun"/>
              <a:cs typeface="SimSun"/>
            </a:endParaRPr>
          </a:p>
        </p:txBody>
      </p:sp>
      <p:sp>
        <p:nvSpPr>
          <p:cNvPr id="4" name="object 4"/>
          <p:cNvSpPr/>
          <p:nvPr/>
        </p:nvSpPr>
        <p:spPr>
          <a:xfrm>
            <a:off x="9448800" y="1478332"/>
            <a:ext cx="5039360" cy="47625"/>
          </a:xfrm>
          <a:custGeom>
            <a:avLst/>
            <a:gdLst/>
            <a:ahLst/>
            <a:cxnLst/>
            <a:rect l="l" t="t" r="r" b="b"/>
            <a:pathLst>
              <a:path w="5039359" h="47625">
                <a:moveTo>
                  <a:pt x="5038826" y="0"/>
                </a:moveTo>
                <a:lnTo>
                  <a:pt x="0" y="0"/>
                </a:lnTo>
                <a:lnTo>
                  <a:pt x="0" y="47625"/>
                </a:lnTo>
                <a:lnTo>
                  <a:pt x="5038826" y="47625"/>
                </a:lnTo>
                <a:lnTo>
                  <a:pt x="5038826" y="0"/>
                </a:lnTo>
                <a:close/>
              </a:path>
            </a:pathLst>
          </a:custGeom>
          <a:solidFill>
            <a:srgbClr val="6FB0D9"/>
          </a:solidFill>
        </p:spPr>
        <p:txBody>
          <a:bodyPr wrap="square" lIns="0" tIns="0" rIns="0" bIns="0" rtlCol="0"/>
          <a:lstStyle/>
          <a:p>
            <a:endParaRPr/>
          </a:p>
        </p:txBody>
      </p:sp>
      <p:pic>
        <p:nvPicPr>
          <p:cNvPr id="5" name="object 5"/>
          <p:cNvPicPr/>
          <p:nvPr/>
        </p:nvPicPr>
        <p:blipFill>
          <a:blip r:embed="rId3" cstate="print"/>
          <a:stretch>
            <a:fillRect/>
          </a:stretch>
        </p:blipFill>
        <p:spPr>
          <a:xfrm>
            <a:off x="8426347" y="1934162"/>
            <a:ext cx="7820024" cy="77710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4" y="0"/>
              <a:ext cx="6372127" cy="6049466"/>
            </a:xfrm>
            <a:prstGeom prst="rect">
              <a:avLst/>
            </a:prstGeom>
          </p:spPr>
        </p:pic>
      </p:grpSp>
      <p:sp>
        <p:nvSpPr>
          <p:cNvPr id="7" name="object 7"/>
          <p:cNvSpPr txBox="1">
            <a:spLocks noGrp="1"/>
          </p:cNvSpPr>
          <p:nvPr>
            <p:ph type="title"/>
          </p:nvPr>
        </p:nvSpPr>
        <p:spPr>
          <a:xfrm>
            <a:off x="7642492" y="0"/>
            <a:ext cx="4007485" cy="755015"/>
          </a:xfrm>
          <a:prstGeom prst="rect">
            <a:avLst/>
          </a:prstGeom>
        </p:spPr>
        <p:txBody>
          <a:bodyPr vert="horz" wrap="square" lIns="0" tIns="17145" rIns="0" bIns="0" rtlCol="0">
            <a:spAutoFit/>
          </a:bodyPr>
          <a:lstStyle/>
          <a:p>
            <a:pPr marL="12700">
              <a:lnSpc>
                <a:spcPct val="100000"/>
              </a:lnSpc>
              <a:spcBef>
                <a:spcPts val="135"/>
              </a:spcBef>
            </a:pPr>
            <a:r>
              <a:rPr sz="4750" spc="700" dirty="0">
                <a:solidFill>
                  <a:srgbClr val="FFFFFF"/>
                </a:solidFill>
              </a:rPr>
              <a:t>M</a:t>
            </a:r>
            <a:r>
              <a:rPr sz="4750" spc="190" dirty="0">
                <a:solidFill>
                  <a:srgbClr val="FFFFFF"/>
                </a:solidFill>
              </a:rPr>
              <a:t>o</a:t>
            </a:r>
            <a:r>
              <a:rPr sz="4750" spc="-75" dirty="0">
                <a:solidFill>
                  <a:srgbClr val="FFFFFF"/>
                </a:solidFill>
              </a:rPr>
              <a:t>d</a:t>
            </a:r>
            <a:r>
              <a:rPr sz="4750" spc="-175" dirty="0">
                <a:solidFill>
                  <a:srgbClr val="FFFFFF"/>
                </a:solidFill>
              </a:rPr>
              <a:t>e</a:t>
            </a:r>
            <a:r>
              <a:rPr sz="4750" spc="-330" dirty="0">
                <a:solidFill>
                  <a:srgbClr val="FFFFFF"/>
                </a:solidFill>
              </a:rPr>
              <a:t>l</a:t>
            </a:r>
            <a:r>
              <a:rPr sz="4750" spc="-340" dirty="0">
                <a:solidFill>
                  <a:srgbClr val="FFFFFF"/>
                </a:solidFill>
              </a:rPr>
              <a:t> </a:t>
            </a:r>
            <a:r>
              <a:rPr sz="4750" spc="700" dirty="0">
                <a:solidFill>
                  <a:srgbClr val="FFFFFF"/>
                </a:solidFill>
              </a:rPr>
              <a:t>M</a:t>
            </a:r>
            <a:r>
              <a:rPr sz="4750" spc="-175" dirty="0">
                <a:solidFill>
                  <a:srgbClr val="FFFFFF"/>
                </a:solidFill>
              </a:rPr>
              <a:t>e</a:t>
            </a:r>
            <a:r>
              <a:rPr sz="4750" spc="-150" dirty="0">
                <a:solidFill>
                  <a:srgbClr val="FFFFFF"/>
                </a:solidFill>
              </a:rPr>
              <a:t>t</a:t>
            </a:r>
            <a:r>
              <a:rPr sz="4750" spc="-240" dirty="0">
                <a:solidFill>
                  <a:srgbClr val="FFFFFF"/>
                </a:solidFill>
              </a:rPr>
              <a:t>r</a:t>
            </a:r>
            <a:r>
              <a:rPr sz="4750" spc="-290" dirty="0">
                <a:solidFill>
                  <a:srgbClr val="FFFFFF"/>
                </a:solidFill>
              </a:rPr>
              <a:t>i</a:t>
            </a:r>
            <a:r>
              <a:rPr sz="4750" spc="-325" dirty="0">
                <a:solidFill>
                  <a:srgbClr val="FFFFFF"/>
                </a:solidFill>
              </a:rPr>
              <a:t>c</a:t>
            </a:r>
            <a:r>
              <a:rPr sz="4750" spc="-175" dirty="0">
                <a:solidFill>
                  <a:srgbClr val="FFFFFF"/>
                </a:solidFill>
              </a:rPr>
              <a:t>e</a:t>
            </a:r>
            <a:r>
              <a:rPr sz="4750" spc="70" dirty="0">
                <a:solidFill>
                  <a:srgbClr val="FFFFFF"/>
                </a:solidFill>
              </a:rPr>
              <a:t>s</a:t>
            </a:r>
            <a:endParaRPr sz="4750"/>
          </a:p>
        </p:txBody>
      </p:sp>
      <p:sp>
        <p:nvSpPr>
          <p:cNvPr id="8" name="object 8"/>
          <p:cNvSpPr txBox="1"/>
          <p:nvPr/>
        </p:nvSpPr>
        <p:spPr>
          <a:xfrm>
            <a:off x="7648683" y="1410629"/>
            <a:ext cx="5420995" cy="7676515"/>
          </a:xfrm>
          <a:prstGeom prst="rect">
            <a:avLst/>
          </a:prstGeom>
        </p:spPr>
        <p:txBody>
          <a:bodyPr vert="horz" wrap="square" lIns="0" tIns="12700" rIns="0" bIns="0" rtlCol="0">
            <a:spAutoFit/>
          </a:bodyPr>
          <a:lstStyle/>
          <a:p>
            <a:pPr marL="12700" marR="5080">
              <a:lnSpc>
                <a:spcPct val="99600"/>
              </a:lnSpc>
              <a:spcBef>
                <a:spcPts val="100"/>
              </a:spcBef>
            </a:pPr>
            <a:r>
              <a:rPr sz="2400" spc="-95" dirty="0">
                <a:solidFill>
                  <a:srgbClr val="FFFFFF"/>
                </a:solidFill>
                <a:latin typeface="Trebuchet MS"/>
                <a:cs typeface="Trebuchet MS"/>
              </a:rPr>
              <a:t>T</a:t>
            </a:r>
            <a:r>
              <a:rPr sz="2400" spc="-15" dirty="0">
                <a:solidFill>
                  <a:srgbClr val="FFFFFF"/>
                </a:solidFill>
                <a:latin typeface="Trebuchet MS"/>
                <a:cs typeface="Trebuchet MS"/>
              </a:rPr>
              <a:t>h</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105" dirty="0">
                <a:solidFill>
                  <a:srgbClr val="FFFFFF"/>
                </a:solidFill>
                <a:latin typeface="Trebuchet MS"/>
                <a:cs typeface="Trebuchet MS"/>
              </a:rPr>
              <a:t>e</a:t>
            </a:r>
            <a:r>
              <a:rPr sz="2400" spc="-25" dirty="0">
                <a:solidFill>
                  <a:srgbClr val="FFFFFF"/>
                </a:solidFill>
                <a:latin typeface="Trebuchet MS"/>
                <a:cs typeface="Trebuchet MS"/>
              </a:rPr>
              <a:t>v</a:t>
            </a:r>
            <a:r>
              <a:rPr sz="2400" spc="-70" dirty="0">
                <a:solidFill>
                  <a:srgbClr val="FFFFFF"/>
                </a:solidFill>
                <a:latin typeface="Trebuchet MS"/>
                <a:cs typeface="Trebuchet MS"/>
              </a:rPr>
              <a:t>a</a:t>
            </a:r>
            <a:r>
              <a:rPr sz="2400" spc="-180" dirty="0">
                <a:solidFill>
                  <a:srgbClr val="FFFFFF"/>
                </a:solidFill>
                <a:latin typeface="Trebuchet MS"/>
                <a:cs typeface="Trebuchet MS"/>
              </a:rPr>
              <a:t>l</a:t>
            </a:r>
            <a:r>
              <a:rPr sz="2400" spc="-60" dirty="0">
                <a:solidFill>
                  <a:srgbClr val="FFFFFF"/>
                </a:solidFill>
                <a:latin typeface="Trebuchet MS"/>
                <a:cs typeface="Trebuchet MS"/>
              </a:rPr>
              <a:t>u</a:t>
            </a:r>
            <a:r>
              <a:rPr sz="2400" spc="-70" dirty="0">
                <a:solidFill>
                  <a:srgbClr val="FFFFFF"/>
                </a:solidFill>
                <a:latin typeface="Trebuchet MS"/>
                <a:cs typeface="Trebuchet MS"/>
              </a:rPr>
              <a:t>a</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65" dirty="0">
                <a:solidFill>
                  <a:srgbClr val="FFFFFF"/>
                </a:solidFill>
                <a:latin typeface="Trebuchet MS"/>
                <a:cs typeface="Trebuchet MS"/>
              </a:rPr>
              <a:t>o</a:t>
            </a:r>
            <a:r>
              <a:rPr sz="2400" spc="-75" dirty="0">
                <a:solidFill>
                  <a:srgbClr val="FFFFFF"/>
                </a:solidFill>
                <a:latin typeface="Trebuchet MS"/>
                <a:cs typeface="Trebuchet MS"/>
              </a:rPr>
              <a:t>f</a:t>
            </a:r>
            <a:r>
              <a:rPr sz="2400" spc="-180" dirty="0">
                <a:solidFill>
                  <a:srgbClr val="FFFFFF"/>
                </a:solidFill>
                <a:latin typeface="Trebuchet MS"/>
                <a:cs typeface="Trebuchet MS"/>
              </a:rPr>
              <a:t> </a:t>
            </a:r>
            <a:r>
              <a:rPr sz="2400" spc="-20" dirty="0">
                <a:solidFill>
                  <a:srgbClr val="FFFFFF"/>
                </a:solidFill>
                <a:latin typeface="Trebuchet MS"/>
                <a:cs typeface="Trebuchet MS"/>
              </a:rPr>
              <a:t>m</a:t>
            </a:r>
            <a:r>
              <a:rPr sz="2400" spc="-70" dirty="0">
                <a:solidFill>
                  <a:srgbClr val="FFFFFF"/>
                </a:solidFill>
                <a:latin typeface="Trebuchet MS"/>
                <a:cs typeface="Trebuchet MS"/>
              </a:rPr>
              <a:t>a</a:t>
            </a:r>
            <a:r>
              <a:rPr sz="2400" spc="-150" dirty="0">
                <a:solidFill>
                  <a:srgbClr val="FFFFFF"/>
                </a:solidFill>
                <a:latin typeface="Trebuchet MS"/>
                <a:cs typeface="Trebuchet MS"/>
              </a:rPr>
              <a:t>c</a:t>
            </a:r>
            <a:r>
              <a:rPr sz="2400" spc="-15" dirty="0">
                <a:solidFill>
                  <a:srgbClr val="FFFFFF"/>
                </a:solidFill>
                <a:latin typeface="Trebuchet MS"/>
                <a:cs typeface="Trebuchet MS"/>
              </a:rPr>
              <a:t>h</a:t>
            </a:r>
            <a:r>
              <a:rPr sz="2400" spc="-155" dirty="0">
                <a:solidFill>
                  <a:srgbClr val="FFFFFF"/>
                </a:solidFill>
                <a:latin typeface="Trebuchet MS"/>
                <a:cs typeface="Trebuchet MS"/>
              </a:rPr>
              <a:t>i</a:t>
            </a:r>
            <a:r>
              <a:rPr sz="2400" spc="-10" dirty="0">
                <a:solidFill>
                  <a:srgbClr val="FFFFFF"/>
                </a:solidFill>
                <a:latin typeface="Trebuchet MS"/>
                <a:cs typeface="Trebuchet MS"/>
              </a:rPr>
              <a:t>n</a:t>
            </a:r>
            <a:r>
              <a:rPr sz="2400" spc="-100" dirty="0">
                <a:solidFill>
                  <a:srgbClr val="FFFFFF"/>
                </a:solidFill>
                <a:latin typeface="Trebuchet MS"/>
                <a:cs typeface="Trebuchet MS"/>
              </a:rPr>
              <a:t>e</a:t>
            </a:r>
            <a:r>
              <a:rPr sz="2400" spc="-180" dirty="0">
                <a:solidFill>
                  <a:srgbClr val="FFFFFF"/>
                </a:solidFill>
                <a:latin typeface="Trebuchet MS"/>
                <a:cs typeface="Trebuchet MS"/>
              </a:rPr>
              <a:t> l</a:t>
            </a:r>
            <a:r>
              <a:rPr sz="2400" spc="-105" dirty="0">
                <a:solidFill>
                  <a:srgbClr val="FFFFFF"/>
                </a:solidFill>
                <a:latin typeface="Trebuchet MS"/>
                <a:cs typeface="Trebuchet MS"/>
              </a:rPr>
              <a:t>e</a:t>
            </a:r>
            <a:r>
              <a:rPr sz="2400" spc="-70" dirty="0">
                <a:solidFill>
                  <a:srgbClr val="FFFFFF"/>
                </a:solidFill>
                <a:latin typeface="Trebuchet MS"/>
                <a:cs typeface="Trebuchet MS"/>
              </a:rPr>
              <a:t>a</a:t>
            </a:r>
            <a:r>
              <a:rPr sz="2400" spc="-135" dirty="0">
                <a:solidFill>
                  <a:srgbClr val="FFFFFF"/>
                </a:solidFill>
                <a:latin typeface="Trebuchet MS"/>
                <a:cs typeface="Trebuchet MS"/>
              </a:rPr>
              <a:t>r</a:t>
            </a:r>
            <a:r>
              <a:rPr sz="2400" spc="-10" dirty="0">
                <a:solidFill>
                  <a:srgbClr val="FFFFFF"/>
                </a:solidFill>
                <a:latin typeface="Trebuchet MS"/>
                <a:cs typeface="Trebuchet MS"/>
              </a:rPr>
              <a:t>n</a:t>
            </a:r>
            <a:r>
              <a:rPr sz="2400" spc="-155" dirty="0">
                <a:solidFill>
                  <a:srgbClr val="FFFFFF"/>
                </a:solidFill>
                <a:latin typeface="Trebuchet MS"/>
                <a:cs typeface="Trebuchet MS"/>
              </a:rPr>
              <a:t>i</a:t>
            </a:r>
            <a:r>
              <a:rPr sz="2400" spc="-10" dirty="0">
                <a:solidFill>
                  <a:srgbClr val="FFFFFF"/>
                </a:solidFill>
                <a:latin typeface="Trebuchet MS"/>
                <a:cs typeface="Trebuchet MS"/>
              </a:rPr>
              <a:t>n</a:t>
            </a:r>
            <a:r>
              <a:rPr sz="2400" spc="55" dirty="0">
                <a:solidFill>
                  <a:srgbClr val="FFFFFF"/>
                </a:solidFill>
                <a:latin typeface="Trebuchet MS"/>
                <a:cs typeface="Trebuchet MS"/>
              </a:rPr>
              <a:t>g  </a:t>
            </a:r>
            <a:r>
              <a:rPr sz="2400" spc="-20" dirty="0">
                <a:solidFill>
                  <a:srgbClr val="FFFFFF"/>
                </a:solidFill>
                <a:latin typeface="Trebuchet MS"/>
                <a:cs typeface="Trebuchet MS"/>
              </a:rPr>
              <a:t>m</a:t>
            </a:r>
            <a:r>
              <a:rPr sz="2400" spc="75" dirty="0">
                <a:solidFill>
                  <a:srgbClr val="FFFFFF"/>
                </a:solidFill>
                <a:latin typeface="Trebuchet MS"/>
                <a:cs typeface="Trebuchet MS"/>
              </a:rPr>
              <a:t>o</a:t>
            </a:r>
            <a:r>
              <a:rPr sz="2400" spc="-55" dirty="0">
                <a:solidFill>
                  <a:srgbClr val="FFFFFF"/>
                </a:solidFill>
                <a:latin typeface="Trebuchet MS"/>
                <a:cs typeface="Trebuchet MS"/>
              </a:rPr>
              <a:t>d</a:t>
            </a:r>
            <a:r>
              <a:rPr sz="2400" spc="-105" dirty="0">
                <a:solidFill>
                  <a:srgbClr val="FFFFFF"/>
                </a:solidFill>
                <a:latin typeface="Trebuchet MS"/>
                <a:cs typeface="Trebuchet MS"/>
              </a:rPr>
              <a:t>e</a:t>
            </a:r>
            <a:r>
              <a:rPr sz="2400" spc="-180" dirty="0">
                <a:solidFill>
                  <a:srgbClr val="FFFFFF"/>
                </a:solidFill>
                <a:latin typeface="Trebuchet MS"/>
                <a:cs typeface="Trebuchet MS"/>
              </a:rPr>
              <a:t>l</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100" dirty="0">
                <a:solidFill>
                  <a:srgbClr val="FFFFFF"/>
                </a:solidFill>
                <a:latin typeface="Trebuchet MS"/>
                <a:cs typeface="Trebuchet MS"/>
              </a:rPr>
              <a:t>f</a:t>
            </a:r>
            <a:r>
              <a:rPr sz="2400" spc="75" dirty="0">
                <a:solidFill>
                  <a:srgbClr val="FFFFFF"/>
                </a:solidFill>
                <a:latin typeface="Trebuchet MS"/>
                <a:cs typeface="Trebuchet MS"/>
              </a:rPr>
              <a:t>o</a:t>
            </a:r>
            <a:r>
              <a:rPr sz="2400" spc="-130" dirty="0">
                <a:solidFill>
                  <a:srgbClr val="FFFFFF"/>
                </a:solidFill>
                <a:latin typeface="Trebuchet MS"/>
                <a:cs typeface="Trebuchet MS"/>
              </a:rPr>
              <a:t>r</a:t>
            </a:r>
            <a:r>
              <a:rPr sz="2400" spc="-180" dirty="0">
                <a:solidFill>
                  <a:srgbClr val="FFFFFF"/>
                </a:solidFill>
                <a:latin typeface="Trebuchet MS"/>
                <a:cs typeface="Trebuchet MS"/>
              </a:rPr>
              <a:t> </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70" dirty="0">
                <a:solidFill>
                  <a:srgbClr val="FFFFFF"/>
                </a:solidFill>
                <a:latin typeface="Trebuchet MS"/>
                <a:cs typeface="Trebuchet MS"/>
              </a:rPr>
              <a:t>a</a:t>
            </a:r>
            <a:r>
              <a:rPr sz="2400" spc="-60" dirty="0">
                <a:solidFill>
                  <a:srgbClr val="FFFFFF"/>
                </a:solidFill>
                <a:latin typeface="Trebuchet MS"/>
                <a:cs typeface="Trebuchet MS"/>
              </a:rPr>
              <a:t>b</a:t>
            </a:r>
            <a:r>
              <a:rPr sz="2400" spc="-105" dirty="0">
                <a:solidFill>
                  <a:srgbClr val="FFFFFF"/>
                </a:solidFill>
                <a:latin typeface="Trebuchet MS"/>
                <a:cs typeface="Trebuchet MS"/>
              </a:rPr>
              <a:t>e</a:t>
            </a:r>
            <a:r>
              <a:rPr sz="2400" spc="-95" dirty="0">
                <a:solidFill>
                  <a:srgbClr val="FFFFFF"/>
                </a:solidFill>
                <a:latin typeface="Trebuchet MS"/>
                <a:cs typeface="Trebuchet MS"/>
              </a:rPr>
              <a:t>t</a:t>
            </a:r>
            <a:r>
              <a:rPr sz="2400" spc="-105" dirty="0">
                <a:solidFill>
                  <a:srgbClr val="FFFFFF"/>
                </a:solidFill>
                <a:latin typeface="Trebuchet MS"/>
                <a:cs typeface="Trebuchet MS"/>
              </a:rPr>
              <a:t>e</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180" dirty="0">
                <a:solidFill>
                  <a:srgbClr val="FFFFFF"/>
                </a:solidFill>
                <a:latin typeface="Trebuchet MS"/>
                <a:cs typeface="Trebuchet MS"/>
              </a:rPr>
              <a:t>l</a:t>
            </a:r>
            <a:r>
              <a:rPr sz="2400" spc="-155" dirty="0">
                <a:solidFill>
                  <a:srgbClr val="FFFFFF"/>
                </a:solidFill>
                <a:latin typeface="Trebuchet MS"/>
                <a:cs typeface="Trebuchet MS"/>
              </a:rPr>
              <a:t>i</a:t>
            </a:r>
            <a:r>
              <a:rPr sz="2400" spc="-105" dirty="0">
                <a:solidFill>
                  <a:srgbClr val="FFFFFF"/>
                </a:solidFill>
                <a:latin typeface="Trebuchet MS"/>
                <a:cs typeface="Trebuchet MS"/>
              </a:rPr>
              <a:t>e</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75" dirty="0">
                <a:solidFill>
                  <a:srgbClr val="FFFFFF"/>
                </a:solidFill>
                <a:latin typeface="Trebuchet MS"/>
                <a:cs typeface="Trebuchet MS"/>
              </a:rPr>
              <a:t>o</a:t>
            </a:r>
            <a:r>
              <a:rPr sz="2400" spc="-5" dirty="0">
                <a:solidFill>
                  <a:srgbClr val="FFFFFF"/>
                </a:solidFill>
                <a:latin typeface="Trebuchet MS"/>
                <a:cs typeface="Trebuchet MS"/>
              </a:rPr>
              <a:t>n  </a:t>
            </a:r>
            <a:r>
              <a:rPr sz="2400" spc="20" dirty="0">
                <a:solidFill>
                  <a:srgbClr val="FFFFFF"/>
                </a:solidFill>
                <a:latin typeface="Trebuchet MS"/>
                <a:cs typeface="Trebuchet MS"/>
              </a:rPr>
              <a:t>s</a:t>
            </a:r>
            <a:r>
              <a:rPr sz="2400" spc="-105" dirty="0">
                <a:solidFill>
                  <a:srgbClr val="FFFFFF"/>
                </a:solidFill>
                <a:latin typeface="Trebuchet MS"/>
                <a:cs typeface="Trebuchet MS"/>
              </a:rPr>
              <a:t>e</a:t>
            </a:r>
            <a:r>
              <a:rPr sz="2400" spc="-25" dirty="0">
                <a:solidFill>
                  <a:srgbClr val="FFFFFF"/>
                </a:solidFill>
                <a:latin typeface="Trebuchet MS"/>
                <a:cs typeface="Trebuchet MS"/>
              </a:rPr>
              <a:t>v</a:t>
            </a:r>
            <a:r>
              <a:rPr sz="2400" spc="-105" dirty="0">
                <a:solidFill>
                  <a:srgbClr val="FFFFFF"/>
                </a:solidFill>
                <a:latin typeface="Trebuchet MS"/>
                <a:cs typeface="Trebuchet MS"/>
              </a:rPr>
              <a:t>e</a:t>
            </a:r>
            <a:r>
              <a:rPr sz="2400" spc="-150" dirty="0">
                <a:solidFill>
                  <a:srgbClr val="FFFFFF"/>
                </a:solidFill>
                <a:latin typeface="Trebuchet MS"/>
                <a:cs typeface="Trebuchet MS"/>
              </a:rPr>
              <a:t>r</a:t>
            </a:r>
            <a:r>
              <a:rPr sz="2400" spc="-70" dirty="0">
                <a:solidFill>
                  <a:srgbClr val="FFFFFF"/>
                </a:solidFill>
                <a:latin typeface="Trebuchet MS"/>
                <a:cs typeface="Trebuchet MS"/>
              </a:rPr>
              <a:t>a</a:t>
            </a:r>
            <a:r>
              <a:rPr sz="2400" spc="-175" dirty="0">
                <a:solidFill>
                  <a:srgbClr val="FFFFFF"/>
                </a:solidFill>
                <a:latin typeface="Trebuchet MS"/>
                <a:cs typeface="Trebuchet MS"/>
              </a:rPr>
              <a:t>l</a:t>
            </a:r>
            <a:r>
              <a:rPr sz="2400" spc="-180" dirty="0">
                <a:solidFill>
                  <a:srgbClr val="FFFFFF"/>
                </a:solidFill>
                <a:latin typeface="Trebuchet MS"/>
                <a:cs typeface="Trebuchet MS"/>
              </a:rPr>
              <a:t> </a:t>
            </a:r>
            <a:r>
              <a:rPr sz="2400" spc="-20" dirty="0">
                <a:solidFill>
                  <a:srgbClr val="FFFFFF"/>
                </a:solidFill>
                <a:latin typeface="Trebuchet MS"/>
                <a:cs typeface="Trebuchet MS"/>
              </a:rPr>
              <a:t>m</a:t>
            </a:r>
            <a:r>
              <a:rPr sz="2400" spc="-105" dirty="0">
                <a:solidFill>
                  <a:srgbClr val="FFFFFF"/>
                </a:solidFill>
                <a:latin typeface="Trebuchet MS"/>
                <a:cs typeface="Trebuchet MS"/>
              </a:rPr>
              <a:t>e</a:t>
            </a:r>
            <a:r>
              <a:rPr sz="2400" spc="-90" dirty="0">
                <a:solidFill>
                  <a:srgbClr val="FFFFFF"/>
                </a:solidFill>
                <a:latin typeface="Trebuchet MS"/>
                <a:cs typeface="Trebuchet MS"/>
              </a:rPr>
              <a:t>t</a:t>
            </a:r>
            <a:r>
              <a:rPr sz="2400" spc="-135" dirty="0">
                <a:solidFill>
                  <a:srgbClr val="FFFFFF"/>
                </a:solidFill>
                <a:latin typeface="Trebuchet MS"/>
                <a:cs typeface="Trebuchet MS"/>
              </a:rPr>
              <a:t>r</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20" dirty="0">
                <a:solidFill>
                  <a:srgbClr val="FFFFFF"/>
                </a:solidFill>
                <a:latin typeface="Trebuchet MS"/>
                <a:cs typeface="Trebuchet MS"/>
              </a:rPr>
              <a:t>s</a:t>
            </a:r>
            <a:r>
              <a:rPr sz="2400" spc="-60" dirty="0">
                <a:solidFill>
                  <a:srgbClr val="FFFFFF"/>
                </a:solidFill>
                <a:latin typeface="Trebuchet MS"/>
                <a:cs typeface="Trebuchet MS"/>
              </a:rPr>
              <a:t>u</a:t>
            </a:r>
            <a:r>
              <a:rPr sz="2400" spc="-150" dirty="0">
                <a:solidFill>
                  <a:srgbClr val="FFFFFF"/>
                </a:solidFill>
                <a:latin typeface="Trebuchet MS"/>
                <a:cs typeface="Trebuchet MS"/>
              </a:rPr>
              <a:t>c</a:t>
            </a:r>
            <a:r>
              <a:rPr sz="2400" spc="-10" dirty="0">
                <a:solidFill>
                  <a:srgbClr val="FFFFFF"/>
                </a:solidFill>
                <a:latin typeface="Trebuchet MS"/>
                <a:cs typeface="Trebuchet MS"/>
              </a:rPr>
              <a:t>h</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175" dirty="0">
                <a:solidFill>
                  <a:srgbClr val="FFFFFF"/>
                </a:solidFill>
                <a:latin typeface="Trebuchet MS"/>
                <a:cs typeface="Trebuchet MS"/>
              </a:rPr>
              <a:t>c</a:t>
            </a:r>
            <a:r>
              <a:rPr sz="2400" spc="-150" dirty="0">
                <a:solidFill>
                  <a:srgbClr val="FFFFFF"/>
                </a:solidFill>
                <a:latin typeface="Trebuchet MS"/>
                <a:cs typeface="Trebuchet MS"/>
              </a:rPr>
              <a:t>c</a:t>
            </a:r>
            <a:r>
              <a:rPr sz="2400" spc="-60" dirty="0">
                <a:solidFill>
                  <a:srgbClr val="FFFFFF"/>
                </a:solidFill>
                <a:latin typeface="Trebuchet MS"/>
                <a:cs typeface="Trebuchet MS"/>
              </a:rPr>
              <a:t>u</a:t>
            </a:r>
            <a:r>
              <a:rPr sz="2400" spc="-150" dirty="0">
                <a:solidFill>
                  <a:srgbClr val="FFFFFF"/>
                </a:solidFill>
                <a:latin typeface="Trebuchet MS"/>
                <a:cs typeface="Trebuchet MS"/>
              </a:rPr>
              <a:t>r</a:t>
            </a:r>
            <a:r>
              <a:rPr sz="2400" spc="-70" dirty="0">
                <a:solidFill>
                  <a:srgbClr val="FFFFFF"/>
                </a:solidFill>
                <a:latin typeface="Trebuchet MS"/>
                <a:cs typeface="Trebuchet MS"/>
              </a:rPr>
              <a:t>a</a:t>
            </a:r>
            <a:r>
              <a:rPr sz="2400" spc="-150" dirty="0">
                <a:solidFill>
                  <a:srgbClr val="FFFFFF"/>
                </a:solidFill>
                <a:latin typeface="Trebuchet MS"/>
                <a:cs typeface="Trebuchet MS"/>
              </a:rPr>
              <a:t>c</a:t>
            </a:r>
            <a:r>
              <a:rPr sz="2400" spc="-65" dirty="0">
                <a:solidFill>
                  <a:srgbClr val="FFFFFF"/>
                </a:solidFill>
                <a:latin typeface="Trebuchet MS"/>
                <a:cs typeface="Trebuchet MS"/>
              </a:rPr>
              <a:t>y</a:t>
            </a:r>
            <a:r>
              <a:rPr sz="2400" spc="-335" dirty="0">
                <a:solidFill>
                  <a:srgbClr val="FFFFFF"/>
                </a:solidFill>
                <a:latin typeface="Trebuchet MS"/>
                <a:cs typeface="Trebuchet MS"/>
              </a:rPr>
              <a:t>,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150" dirty="0">
                <a:solidFill>
                  <a:srgbClr val="FFFFFF"/>
                </a:solidFill>
                <a:latin typeface="Trebuchet MS"/>
                <a:cs typeface="Trebuchet MS"/>
              </a:rPr>
              <a:t>c</a:t>
            </a:r>
            <a:r>
              <a:rPr sz="2400" spc="-155" dirty="0">
                <a:solidFill>
                  <a:srgbClr val="FFFFFF"/>
                </a:solidFill>
                <a:latin typeface="Trebuchet MS"/>
                <a:cs typeface="Trebuchet MS"/>
              </a:rPr>
              <a:t>i</a:t>
            </a:r>
            <a:r>
              <a:rPr sz="2400" spc="20" dirty="0">
                <a:solidFill>
                  <a:srgbClr val="FFFFFF"/>
                </a:solidFill>
                <a:latin typeface="Trebuchet MS"/>
                <a:cs typeface="Trebuchet MS"/>
              </a:rPr>
              <a:t>s</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10" dirty="0">
                <a:solidFill>
                  <a:srgbClr val="FFFFFF"/>
                </a:solidFill>
                <a:latin typeface="Trebuchet MS"/>
                <a:cs typeface="Trebuchet MS"/>
              </a:rPr>
              <a:t>n</a:t>
            </a:r>
            <a:r>
              <a:rPr sz="2400" spc="-380" dirty="0">
                <a:solidFill>
                  <a:srgbClr val="FFFFFF"/>
                </a:solidFill>
                <a:latin typeface="Trebuchet MS"/>
                <a:cs typeface="Trebuchet MS"/>
              </a:rPr>
              <a:t>,</a:t>
            </a:r>
            <a:r>
              <a:rPr sz="2400" spc="-180" dirty="0">
                <a:solidFill>
                  <a:srgbClr val="FFFFFF"/>
                </a:solidFill>
                <a:latin typeface="Trebuchet MS"/>
                <a:cs typeface="Trebuchet MS"/>
              </a:rPr>
              <a:t> </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155" dirty="0">
                <a:solidFill>
                  <a:srgbClr val="FFFFFF"/>
                </a:solidFill>
                <a:latin typeface="Trebuchet MS"/>
                <a:cs typeface="Trebuchet MS"/>
              </a:rPr>
              <a:t>c</a:t>
            </a:r>
            <a:r>
              <a:rPr sz="2400" spc="-70" dirty="0">
                <a:solidFill>
                  <a:srgbClr val="FFFFFF"/>
                </a:solidFill>
                <a:latin typeface="Trebuchet MS"/>
                <a:cs typeface="Trebuchet MS"/>
              </a:rPr>
              <a:t>a</a:t>
            </a:r>
            <a:r>
              <a:rPr sz="2400" spc="-180" dirty="0">
                <a:solidFill>
                  <a:srgbClr val="FFFFFF"/>
                </a:solidFill>
                <a:latin typeface="Trebuchet MS"/>
                <a:cs typeface="Trebuchet MS"/>
              </a:rPr>
              <a:t>ll</a:t>
            </a:r>
            <a:r>
              <a:rPr sz="2400" spc="-380" dirty="0">
                <a:solidFill>
                  <a:srgbClr val="FFFFFF"/>
                </a:solidFill>
                <a:latin typeface="Trebuchet MS"/>
                <a:cs typeface="Trebuchet MS"/>
              </a:rPr>
              <a:t>,</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10" dirty="0">
                <a:solidFill>
                  <a:srgbClr val="FFFFFF"/>
                </a:solidFill>
                <a:latin typeface="Trebuchet MS"/>
                <a:cs typeface="Trebuchet MS"/>
              </a:rPr>
              <a:t>n</a:t>
            </a:r>
            <a:r>
              <a:rPr sz="2400" spc="-50" dirty="0">
                <a:solidFill>
                  <a:srgbClr val="FFFFFF"/>
                </a:solidFill>
                <a:latin typeface="Trebuchet MS"/>
                <a:cs typeface="Trebuchet MS"/>
              </a:rPr>
              <a:t>d</a:t>
            </a:r>
            <a:r>
              <a:rPr sz="2400" spc="-180" dirty="0">
                <a:solidFill>
                  <a:srgbClr val="FFFFFF"/>
                </a:solidFill>
                <a:latin typeface="Trebuchet MS"/>
                <a:cs typeface="Trebuchet MS"/>
              </a:rPr>
              <a:t> </a:t>
            </a:r>
            <a:r>
              <a:rPr sz="2400" spc="-80" dirty="0">
                <a:solidFill>
                  <a:srgbClr val="FFFFFF"/>
                </a:solidFill>
                <a:latin typeface="Trebuchet MS"/>
                <a:cs typeface="Trebuchet MS"/>
              </a:rPr>
              <a:t>f</a:t>
            </a:r>
            <a:r>
              <a:rPr sz="2400" spc="-470" dirty="0">
                <a:solidFill>
                  <a:srgbClr val="FFFFFF"/>
                </a:solidFill>
                <a:latin typeface="Trebuchet MS"/>
                <a:cs typeface="Trebuchet MS"/>
              </a:rPr>
              <a:t>1</a:t>
            </a:r>
            <a:r>
              <a:rPr sz="2400" spc="-180" dirty="0">
                <a:solidFill>
                  <a:srgbClr val="FFFFFF"/>
                </a:solidFill>
                <a:latin typeface="Trebuchet MS"/>
                <a:cs typeface="Trebuchet MS"/>
              </a:rPr>
              <a:t> </a:t>
            </a:r>
            <a:r>
              <a:rPr sz="2400" spc="20" dirty="0">
                <a:solidFill>
                  <a:srgbClr val="FFFFFF"/>
                </a:solidFill>
                <a:latin typeface="Trebuchet MS"/>
                <a:cs typeface="Trebuchet MS"/>
              </a:rPr>
              <a:t>s</a:t>
            </a:r>
            <a:r>
              <a:rPr sz="2400" spc="-175" dirty="0">
                <a:solidFill>
                  <a:srgbClr val="FFFFFF"/>
                </a:solidFill>
                <a:latin typeface="Trebuchet MS"/>
                <a:cs typeface="Trebuchet MS"/>
              </a:rPr>
              <a:t>c</a:t>
            </a:r>
            <a:r>
              <a:rPr sz="2400" spc="75" dirty="0">
                <a:solidFill>
                  <a:srgbClr val="FFFFFF"/>
                </a:solidFill>
                <a:latin typeface="Trebuchet MS"/>
                <a:cs typeface="Trebuchet MS"/>
              </a:rPr>
              <a:t>o</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355" dirty="0">
                <a:solidFill>
                  <a:srgbClr val="FFFFFF"/>
                </a:solidFill>
                <a:latin typeface="Trebuchet MS"/>
                <a:cs typeface="Trebuchet MS"/>
              </a:rPr>
              <a:t>.</a:t>
            </a:r>
            <a:r>
              <a:rPr sz="2400" spc="-180" dirty="0">
                <a:solidFill>
                  <a:srgbClr val="FFFFFF"/>
                </a:solidFill>
                <a:latin typeface="Trebuchet MS"/>
                <a:cs typeface="Trebuchet MS"/>
              </a:rPr>
              <a:t> </a:t>
            </a:r>
            <a:r>
              <a:rPr sz="2400" spc="25" dirty="0">
                <a:solidFill>
                  <a:srgbClr val="FFFFFF"/>
                </a:solidFill>
                <a:latin typeface="Trebuchet MS"/>
                <a:cs typeface="Trebuchet MS"/>
              </a:rPr>
              <a:t>A</a:t>
            </a:r>
            <a:r>
              <a:rPr sz="2400" spc="-175" dirty="0">
                <a:solidFill>
                  <a:srgbClr val="FFFFFF"/>
                </a:solidFill>
                <a:latin typeface="Trebuchet MS"/>
                <a:cs typeface="Trebuchet MS"/>
              </a:rPr>
              <a:t>c</a:t>
            </a:r>
            <a:r>
              <a:rPr sz="2400" spc="-150" dirty="0">
                <a:solidFill>
                  <a:srgbClr val="FFFFFF"/>
                </a:solidFill>
                <a:latin typeface="Trebuchet MS"/>
                <a:cs typeface="Trebuchet MS"/>
              </a:rPr>
              <a:t>c</a:t>
            </a:r>
            <a:r>
              <a:rPr sz="2400" spc="-60" dirty="0">
                <a:solidFill>
                  <a:srgbClr val="FFFFFF"/>
                </a:solidFill>
                <a:latin typeface="Trebuchet MS"/>
                <a:cs typeface="Trebuchet MS"/>
              </a:rPr>
              <a:t>u</a:t>
            </a:r>
            <a:r>
              <a:rPr sz="2400" spc="-150" dirty="0">
                <a:solidFill>
                  <a:srgbClr val="FFFFFF"/>
                </a:solidFill>
                <a:latin typeface="Trebuchet MS"/>
                <a:cs typeface="Trebuchet MS"/>
              </a:rPr>
              <a:t>r</a:t>
            </a:r>
            <a:r>
              <a:rPr sz="2400" spc="-70" dirty="0">
                <a:solidFill>
                  <a:srgbClr val="FFFFFF"/>
                </a:solidFill>
                <a:latin typeface="Trebuchet MS"/>
                <a:cs typeface="Trebuchet MS"/>
              </a:rPr>
              <a:t>a</a:t>
            </a:r>
            <a:r>
              <a:rPr sz="2400" spc="-150" dirty="0">
                <a:solidFill>
                  <a:srgbClr val="FFFFFF"/>
                </a:solidFill>
                <a:latin typeface="Trebuchet MS"/>
                <a:cs typeface="Trebuchet MS"/>
              </a:rPr>
              <a:t>c</a:t>
            </a:r>
            <a:r>
              <a:rPr sz="2400" dirty="0">
                <a:solidFill>
                  <a:srgbClr val="FFFFFF"/>
                </a:solidFill>
                <a:latin typeface="Trebuchet MS"/>
                <a:cs typeface="Trebuchet MS"/>
              </a:rPr>
              <a:t>y  </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20" dirty="0">
                <a:solidFill>
                  <a:srgbClr val="FFFFFF"/>
                </a:solidFill>
                <a:latin typeface="Trebuchet MS"/>
                <a:cs typeface="Trebuchet MS"/>
              </a:rPr>
              <a:t>s</a:t>
            </a:r>
            <a:r>
              <a:rPr sz="2400" spc="-105" dirty="0">
                <a:solidFill>
                  <a:srgbClr val="FFFFFF"/>
                </a:solidFill>
                <a:latin typeface="Trebuchet MS"/>
                <a:cs typeface="Trebuchet MS"/>
              </a:rPr>
              <a:t>e</a:t>
            </a:r>
            <a:r>
              <a:rPr sz="2400" spc="-10" dirty="0">
                <a:solidFill>
                  <a:srgbClr val="FFFFFF"/>
                </a:solidFill>
                <a:latin typeface="Trebuchet MS"/>
                <a:cs typeface="Trebuchet MS"/>
              </a:rPr>
              <a:t>n</a:t>
            </a:r>
            <a:r>
              <a:rPr sz="2400" spc="-90" dirty="0">
                <a:solidFill>
                  <a:srgbClr val="FFFFFF"/>
                </a:solidFill>
                <a:latin typeface="Trebuchet MS"/>
                <a:cs typeface="Trebuchet MS"/>
              </a:rPr>
              <a:t>t</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75" dirty="0">
                <a:solidFill>
                  <a:srgbClr val="FFFFFF"/>
                </a:solidFill>
                <a:latin typeface="Trebuchet MS"/>
                <a:cs typeface="Trebuchet MS"/>
              </a:rPr>
              <a:t>o</a:t>
            </a:r>
            <a:r>
              <a:rPr sz="2400" spc="-55" dirty="0">
                <a:solidFill>
                  <a:srgbClr val="FFFFFF"/>
                </a:solidFill>
                <a:latin typeface="Trebuchet MS"/>
                <a:cs typeface="Trebuchet MS"/>
              </a:rPr>
              <a:t>p</a:t>
            </a:r>
            <a:r>
              <a:rPr sz="2400" spc="75" dirty="0">
                <a:solidFill>
                  <a:srgbClr val="FFFFFF"/>
                </a:solidFill>
                <a:latin typeface="Trebuchet MS"/>
                <a:cs typeface="Trebuchet MS"/>
              </a:rPr>
              <a:t>o</a:t>
            </a:r>
            <a:r>
              <a:rPr sz="2400" spc="-135" dirty="0">
                <a:solidFill>
                  <a:srgbClr val="FFFFFF"/>
                </a:solidFill>
                <a:latin typeface="Trebuchet MS"/>
                <a:cs typeface="Trebuchet MS"/>
              </a:rPr>
              <a:t>r</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65" dirty="0">
                <a:solidFill>
                  <a:srgbClr val="FFFFFF"/>
                </a:solidFill>
                <a:latin typeface="Trebuchet MS"/>
                <a:cs typeface="Trebuchet MS"/>
              </a:rPr>
              <a:t>o</a:t>
            </a:r>
            <a:r>
              <a:rPr sz="2400" spc="-75" dirty="0">
                <a:solidFill>
                  <a:srgbClr val="FFFFFF"/>
                </a:solidFill>
                <a:latin typeface="Trebuchet MS"/>
                <a:cs typeface="Trebuchet MS"/>
              </a:rPr>
              <a:t>f</a:t>
            </a:r>
            <a:r>
              <a:rPr sz="2400" spc="-180" dirty="0">
                <a:solidFill>
                  <a:srgbClr val="FFFFFF"/>
                </a:solidFill>
                <a:latin typeface="Trebuchet MS"/>
                <a:cs typeface="Trebuchet MS"/>
              </a:rPr>
              <a:t> </a:t>
            </a:r>
            <a:r>
              <a:rPr sz="2400" spc="-175" dirty="0">
                <a:solidFill>
                  <a:srgbClr val="FFFFFF"/>
                </a:solidFill>
                <a:latin typeface="Trebuchet MS"/>
                <a:cs typeface="Trebuchet MS"/>
              </a:rPr>
              <a:t>c</a:t>
            </a:r>
            <a:r>
              <a:rPr sz="2400" spc="75" dirty="0">
                <a:solidFill>
                  <a:srgbClr val="FFFFFF"/>
                </a:solidFill>
                <a:latin typeface="Trebuchet MS"/>
                <a:cs typeface="Trebuchet MS"/>
              </a:rPr>
              <a:t>o</a:t>
            </a:r>
            <a:r>
              <a:rPr sz="2400" spc="-135" dirty="0">
                <a:solidFill>
                  <a:srgbClr val="FFFFFF"/>
                </a:solidFill>
                <a:latin typeface="Trebuchet MS"/>
                <a:cs typeface="Trebuchet MS"/>
              </a:rPr>
              <a:t>r</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150" dirty="0">
                <a:solidFill>
                  <a:srgbClr val="FFFFFF"/>
                </a:solidFill>
                <a:latin typeface="Trebuchet MS"/>
                <a:cs typeface="Trebuchet MS"/>
              </a:rPr>
              <a:t>c</a:t>
            </a:r>
            <a:r>
              <a:rPr sz="2400" spc="-70" dirty="0">
                <a:solidFill>
                  <a:srgbClr val="FFFFFF"/>
                </a:solidFill>
                <a:latin typeface="Trebuchet MS"/>
                <a:cs typeface="Trebuchet MS"/>
              </a:rPr>
              <a:t>t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10" dirty="0">
                <a:solidFill>
                  <a:srgbClr val="FFFFFF"/>
                </a:solidFill>
                <a:latin typeface="Trebuchet MS"/>
                <a:cs typeface="Trebuchet MS"/>
              </a:rPr>
              <a:t>n</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20" dirty="0">
                <a:solidFill>
                  <a:srgbClr val="FFFFFF"/>
                </a:solidFill>
                <a:latin typeface="Trebuchet MS"/>
                <a:cs typeface="Trebuchet MS"/>
              </a:rPr>
              <a:t>m</a:t>
            </a:r>
            <a:r>
              <a:rPr sz="2400" spc="-70" dirty="0">
                <a:solidFill>
                  <a:srgbClr val="FFFFFF"/>
                </a:solidFill>
                <a:latin typeface="Trebuchet MS"/>
                <a:cs typeface="Trebuchet MS"/>
              </a:rPr>
              <a:t>a</a:t>
            </a:r>
            <a:r>
              <a:rPr sz="2400" spc="-55" dirty="0">
                <a:solidFill>
                  <a:srgbClr val="FFFFFF"/>
                </a:solidFill>
                <a:latin typeface="Trebuchet MS"/>
                <a:cs typeface="Trebuchet MS"/>
              </a:rPr>
              <a:t>d</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70" dirty="0">
                <a:solidFill>
                  <a:srgbClr val="FFFFFF"/>
                </a:solidFill>
                <a:latin typeface="Trebuchet MS"/>
                <a:cs typeface="Trebuchet MS"/>
              </a:rPr>
              <a:t>b</a:t>
            </a:r>
            <a:r>
              <a:rPr sz="2400" dirty="0">
                <a:solidFill>
                  <a:srgbClr val="FFFFFF"/>
                </a:solidFill>
                <a:latin typeface="Trebuchet MS"/>
                <a:cs typeface="Trebuchet MS"/>
              </a:rPr>
              <a:t>y</a:t>
            </a:r>
            <a:r>
              <a:rPr sz="2400" spc="-180" dirty="0">
                <a:solidFill>
                  <a:srgbClr val="FFFFFF"/>
                </a:solidFill>
                <a:latin typeface="Trebuchet MS"/>
                <a:cs typeface="Trebuchet MS"/>
              </a:rPr>
              <a:t> </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20" dirty="0">
                <a:solidFill>
                  <a:srgbClr val="FFFFFF"/>
                </a:solidFill>
                <a:latin typeface="Trebuchet MS"/>
                <a:cs typeface="Trebuchet MS"/>
              </a:rPr>
              <a:t>m</a:t>
            </a:r>
            <a:r>
              <a:rPr sz="2400" spc="75" dirty="0">
                <a:solidFill>
                  <a:srgbClr val="FFFFFF"/>
                </a:solidFill>
                <a:latin typeface="Trebuchet MS"/>
                <a:cs typeface="Trebuchet MS"/>
              </a:rPr>
              <a:t>o</a:t>
            </a:r>
            <a:r>
              <a:rPr sz="2400" spc="-55" dirty="0">
                <a:solidFill>
                  <a:srgbClr val="FFFFFF"/>
                </a:solidFill>
                <a:latin typeface="Trebuchet MS"/>
                <a:cs typeface="Trebuchet MS"/>
              </a:rPr>
              <a:t>d</a:t>
            </a:r>
            <a:r>
              <a:rPr sz="2400" spc="-105" dirty="0">
                <a:solidFill>
                  <a:srgbClr val="FFFFFF"/>
                </a:solidFill>
                <a:latin typeface="Trebuchet MS"/>
                <a:cs typeface="Trebuchet MS"/>
              </a:rPr>
              <a:t>e</a:t>
            </a:r>
            <a:r>
              <a:rPr sz="2400" spc="-180" dirty="0">
                <a:solidFill>
                  <a:srgbClr val="FFFFFF"/>
                </a:solidFill>
                <a:latin typeface="Trebuchet MS"/>
                <a:cs typeface="Trebuchet MS"/>
              </a:rPr>
              <a:t>l</a:t>
            </a:r>
            <a:r>
              <a:rPr sz="2400" spc="-380" dirty="0">
                <a:solidFill>
                  <a:srgbClr val="FFFFFF"/>
                </a:solidFill>
                <a:latin typeface="Trebuchet MS"/>
                <a:cs typeface="Trebuchet MS"/>
              </a:rPr>
              <a:t>,</a:t>
            </a:r>
            <a:r>
              <a:rPr sz="2400" spc="-180" dirty="0">
                <a:solidFill>
                  <a:srgbClr val="FFFFFF"/>
                </a:solidFill>
                <a:latin typeface="Trebuchet MS"/>
                <a:cs typeface="Trebuchet MS"/>
              </a:rPr>
              <a:t> </a:t>
            </a:r>
            <a:r>
              <a:rPr sz="2400" dirty="0">
                <a:solidFill>
                  <a:srgbClr val="FFFFFF"/>
                </a:solidFill>
                <a:latin typeface="Trebuchet MS"/>
                <a:cs typeface="Trebuchet MS"/>
              </a:rPr>
              <a:t>w</a:t>
            </a:r>
            <a:r>
              <a:rPr sz="2400" spc="-15" dirty="0">
                <a:solidFill>
                  <a:srgbClr val="FFFFFF"/>
                </a:solidFill>
                <a:latin typeface="Trebuchet MS"/>
                <a:cs typeface="Trebuchet MS"/>
              </a:rPr>
              <a:t>h</a:t>
            </a:r>
            <a:r>
              <a:rPr sz="2400" spc="-155" dirty="0">
                <a:solidFill>
                  <a:srgbClr val="FFFFFF"/>
                </a:solidFill>
                <a:latin typeface="Trebuchet MS"/>
                <a:cs typeface="Trebuchet MS"/>
              </a:rPr>
              <a:t>i</a:t>
            </a:r>
            <a:r>
              <a:rPr sz="2400" spc="-180" dirty="0">
                <a:solidFill>
                  <a:srgbClr val="FFFFFF"/>
                </a:solidFill>
                <a:latin typeface="Trebuchet MS"/>
                <a:cs typeface="Trebuchet MS"/>
              </a:rPr>
              <a:t>l</a:t>
            </a:r>
            <a:r>
              <a:rPr sz="2400" spc="-70" dirty="0">
                <a:solidFill>
                  <a:srgbClr val="FFFFFF"/>
                </a:solidFill>
                <a:latin typeface="Trebuchet MS"/>
                <a:cs typeface="Trebuchet MS"/>
              </a:rPr>
              <a:t>e  </a:t>
            </a:r>
            <a:r>
              <a:rPr sz="2400" spc="-80" dirty="0">
                <a:solidFill>
                  <a:srgbClr val="FFFFFF"/>
                </a:solidFill>
                <a:latin typeface="Trebuchet MS"/>
                <a:cs typeface="Trebuchet MS"/>
              </a:rPr>
              <a:t>precision</a:t>
            </a:r>
            <a:r>
              <a:rPr sz="2400" spc="-180" dirty="0">
                <a:solidFill>
                  <a:srgbClr val="FFFFFF"/>
                </a:solidFill>
                <a:latin typeface="Trebuchet MS"/>
                <a:cs typeface="Trebuchet MS"/>
              </a:rPr>
              <a:t> </a:t>
            </a:r>
            <a:r>
              <a:rPr sz="2400" spc="-60" dirty="0">
                <a:solidFill>
                  <a:srgbClr val="FFFFFF"/>
                </a:solidFill>
                <a:latin typeface="Trebuchet MS"/>
                <a:cs typeface="Trebuchet MS"/>
              </a:rPr>
              <a:t>measures</a:t>
            </a:r>
            <a:r>
              <a:rPr sz="2400" spc="-180" dirty="0">
                <a:solidFill>
                  <a:srgbClr val="FFFFFF"/>
                </a:solidFill>
                <a:latin typeface="Trebuchet MS"/>
                <a:cs typeface="Trebuchet MS"/>
              </a:rPr>
              <a:t> </a:t>
            </a:r>
            <a:r>
              <a:rPr sz="2400" spc="-70" dirty="0">
                <a:solidFill>
                  <a:srgbClr val="FFFFFF"/>
                </a:solidFill>
                <a:latin typeface="Trebuchet MS"/>
                <a:cs typeface="Trebuchet MS"/>
              </a:rPr>
              <a:t>the</a:t>
            </a:r>
            <a:r>
              <a:rPr sz="2400" spc="-180" dirty="0">
                <a:solidFill>
                  <a:srgbClr val="FFFFFF"/>
                </a:solidFill>
                <a:latin typeface="Trebuchet MS"/>
                <a:cs typeface="Trebuchet MS"/>
              </a:rPr>
              <a:t> </a:t>
            </a:r>
            <a:r>
              <a:rPr sz="2400" spc="-45" dirty="0">
                <a:solidFill>
                  <a:srgbClr val="FFFFFF"/>
                </a:solidFill>
                <a:latin typeface="Trebuchet MS"/>
                <a:cs typeface="Trebuchet MS"/>
              </a:rPr>
              <a:t>proportion</a:t>
            </a:r>
            <a:r>
              <a:rPr sz="2400" spc="-175" dirty="0">
                <a:solidFill>
                  <a:srgbClr val="FFFFFF"/>
                </a:solidFill>
                <a:latin typeface="Trebuchet MS"/>
                <a:cs typeface="Trebuchet MS"/>
              </a:rPr>
              <a:t> </a:t>
            </a:r>
            <a:r>
              <a:rPr sz="2400" spc="-5" dirty="0">
                <a:solidFill>
                  <a:srgbClr val="FFFFFF"/>
                </a:solidFill>
                <a:latin typeface="Trebuchet MS"/>
                <a:cs typeface="Trebuchet MS"/>
              </a:rPr>
              <a:t>of</a:t>
            </a:r>
            <a:r>
              <a:rPr sz="2400" spc="-180" dirty="0">
                <a:solidFill>
                  <a:srgbClr val="FFFFFF"/>
                </a:solidFill>
                <a:latin typeface="Trebuchet MS"/>
                <a:cs typeface="Trebuchet MS"/>
              </a:rPr>
              <a:t> </a:t>
            </a:r>
            <a:r>
              <a:rPr sz="2400" spc="-95" dirty="0">
                <a:solidFill>
                  <a:srgbClr val="FFFFFF"/>
                </a:solidFill>
                <a:latin typeface="Trebuchet MS"/>
                <a:cs typeface="Trebuchet MS"/>
              </a:rPr>
              <a:t>true </a:t>
            </a:r>
            <a:r>
              <a:rPr sz="2400" spc="-705" dirty="0">
                <a:solidFill>
                  <a:srgbClr val="FFFFFF"/>
                </a:solidFill>
                <a:latin typeface="Trebuchet MS"/>
                <a:cs typeface="Trebuchet MS"/>
              </a:rPr>
              <a:t> </a:t>
            </a:r>
            <a:r>
              <a:rPr sz="2400" spc="-55" dirty="0">
                <a:solidFill>
                  <a:srgbClr val="FFFFFF"/>
                </a:solidFill>
                <a:latin typeface="Trebuchet MS"/>
                <a:cs typeface="Trebuchet MS"/>
              </a:rPr>
              <a:t>p</a:t>
            </a:r>
            <a:r>
              <a:rPr sz="2400" spc="75" dirty="0">
                <a:solidFill>
                  <a:srgbClr val="FFFFFF"/>
                </a:solidFill>
                <a:latin typeface="Trebuchet MS"/>
                <a:cs typeface="Trebuchet MS"/>
              </a:rPr>
              <a:t>o</a:t>
            </a:r>
            <a:r>
              <a:rPr sz="2400" spc="20" dirty="0">
                <a:solidFill>
                  <a:srgbClr val="FFFFFF"/>
                </a:solidFill>
                <a:latin typeface="Trebuchet MS"/>
                <a:cs typeface="Trebuchet MS"/>
              </a:rPr>
              <a:t>s</a:t>
            </a:r>
            <a:r>
              <a:rPr sz="2400" spc="-155" dirty="0">
                <a:solidFill>
                  <a:srgbClr val="FFFFFF"/>
                </a:solidFill>
                <a:latin typeface="Trebuchet MS"/>
                <a:cs typeface="Trebuchet MS"/>
              </a:rPr>
              <a:t>i</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25" dirty="0">
                <a:solidFill>
                  <a:srgbClr val="FFFFFF"/>
                </a:solidFill>
                <a:latin typeface="Trebuchet MS"/>
                <a:cs typeface="Trebuchet MS"/>
              </a:rPr>
              <a:t>v</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10" dirty="0">
                <a:solidFill>
                  <a:srgbClr val="FFFFFF"/>
                </a:solidFill>
                <a:latin typeface="Trebuchet MS"/>
                <a:cs typeface="Trebuchet MS"/>
              </a:rPr>
              <a:t>n</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75" dirty="0">
                <a:solidFill>
                  <a:srgbClr val="FFFFFF"/>
                </a:solidFill>
                <a:latin typeface="Trebuchet MS"/>
                <a:cs typeface="Trebuchet MS"/>
              </a:rPr>
              <a:t>o</a:t>
            </a:r>
            <a:r>
              <a:rPr sz="2400" spc="-60" dirty="0">
                <a:solidFill>
                  <a:srgbClr val="FFFFFF"/>
                </a:solidFill>
                <a:latin typeface="Trebuchet MS"/>
                <a:cs typeface="Trebuchet MS"/>
              </a:rPr>
              <a:t>u</a:t>
            </a:r>
            <a:r>
              <a:rPr sz="2400" spc="-85" dirty="0">
                <a:solidFill>
                  <a:srgbClr val="FFFFFF"/>
                </a:solidFill>
                <a:latin typeface="Trebuchet MS"/>
                <a:cs typeface="Trebuchet MS"/>
              </a:rPr>
              <a:t>t</a:t>
            </a:r>
            <a:r>
              <a:rPr sz="2400" spc="-180" dirty="0">
                <a:solidFill>
                  <a:srgbClr val="FFFFFF"/>
                </a:solidFill>
                <a:latin typeface="Trebuchet MS"/>
                <a:cs typeface="Trebuchet MS"/>
              </a:rPr>
              <a:t> </a:t>
            </a:r>
            <a:r>
              <a:rPr sz="2400" spc="65" dirty="0">
                <a:solidFill>
                  <a:srgbClr val="FFFFFF"/>
                </a:solidFill>
                <a:latin typeface="Trebuchet MS"/>
                <a:cs typeface="Trebuchet MS"/>
              </a:rPr>
              <a:t>o</a:t>
            </a:r>
            <a:r>
              <a:rPr sz="2400" spc="-75" dirty="0">
                <a:solidFill>
                  <a:srgbClr val="FFFFFF"/>
                </a:solidFill>
                <a:latin typeface="Trebuchet MS"/>
                <a:cs typeface="Trebuchet MS"/>
              </a:rPr>
              <a:t>f</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180" dirty="0">
                <a:solidFill>
                  <a:srgbClr val="FFFFFF"/>
                </a:solidFill>
                <a:latin typeface="Trebuchet MS"/>
                <a:cs typeface="Trebuchet MS"/>
              </a:rPr>
              <a:t>l</a:t>
            </a:r>
            <a:r>
              <a:rPr sz="2400" spc="-175" dirty="0">
                <a:solidFill>
                  <a:srgbClr val="FFFFFF"/>
                </a:solidFill>
                <a:latin typeface="Trebuchet MS"/>
                <a:cs typeface="Trebuchet MS"/>
              </a:rPr>
              <a:t>l</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75" dirty="0">
                <a:solidFill>
                  <a:srgbClr val="FFFFFF"/>
                </a:solidFill>
                <a:latin typeface="Trebuchet MS"/>
                <a:cs typeface="Trebuchet MS"/>
              </a:rPr>
              <a:t>o</a:t>
            </a:r>
            <a:r>
              <a:rPr sz="2400" spc="20" dirty="0">
                <a:solidFill>
                  <a:srgbClr val="FFFFFF"/>
                </a:solidFill>
                <a:latin typeface="Trebuchet MS"/>
                <a:cs typeface="Trebuchet MS"/>
              </a:rPr>
              <a:t>s</a:t>
            </a:r>
            <a:r>
              <a:rPr sz="2400" spc="-155" dirty="0">
                <a:solidFill>
                  <a:srgbClr val="FFFFFF"/>
                </a:solidFill>
                <a:latin typeface="Trebuchet MS"/>
                <a:cs typeface="Trebuchet MS"/>
              </a:rPr>
              <a:t>i</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25" dirty="0">
                <a:solidFill>
                  <a:srgbClr val="FFFFFF"/>
                </a:solidFill>
                <a:latin typeface="Trebuchet MS"/>
                <a:cs typeface="Trebuchet MS"/>
              </a:rPr>
              <a:t>v</a:t>
            </a:r>
            <a:r>
              <a:rPr sz="2400" spc="-70" dirty="0">
                <a:solidFill>
                  <a:srgbClr val="FFFFFF"/>
                </a:solidFill>
                <a:latin typeface="Trebuchet MS"/>
                <a:cs typeface="Trebuchet MS"/>
              </a:rPr>
              <a:t>e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10" dirty="0">
                <a:solidFill>
                  <a:srgbClr val="FFFFFF"/>
                </a:solidFill>
                <a:latin typeface="Trebuchet MS"/>
                <a:cs typeface="Trebuchet MS"/>
              </a:rPr>
              <a:t>n</a:t>
            </a:r>
            <a:r>
              <a:rPr sz="2400" spc="20" dirty="0">
                <a:solidFill>
                  <a:srgbClr val="FFFFFF"/>
                </a:solidFill>
                <a:latin typeface="Trebuchet MS"/>
                <a:cs typeface="Trebuchet MS"/>
              </a:rPr>
              <a:t>s</a:t>
            </a:r>
            <a:r>
              <a:rPr sz="2400" spc="-355" dirty="0">
                <a:solidFill>
                  <a:srgbClr val="FFFFFF"/>
                </a:solidFill>
                <a:latin typeface="Trebuchet MS"/>
                <a:cs typeface="Trebuchet MS"/>
              </a:rPr>
              <a:t>.</a:t>
            </a:r>
            <a:r>
              <a:rPr sz="2400" spc="-180" dirty="0">
                <a:solidFill>
                  <a:srgbClr val="FFFFFF"/>
                </a:solidFill>
                <a:latin typeface="Trebuchet MS"/>
                <a:cs typeface="Trebuchet MS"/>
              </a:rPr>
              <a:t> </a:t>
            </a:r>
            <a:r>
              <a:rPr sz="2400" spc="-40" dirty="0">
                <a:solidFill>
                  <a:srgbClr val="FFFFFF"/>
                </a:solidFill>
                <a:latin typeface="Trebuchet MS"/>
                <a:cs typeface="Trebuchet MS"/>
              </a:rPr>
              <a:t>R</a:t>
            </a:r>
            <a:r>
              <a:rPr sz="2400" spc="-105" dirty="0">
                <a:solidFill>
                  <a:srgbClr val="FFFFFF"/>
                </a:solidFill>
                <a:latin typeface="Trebuchet MS"/>
                <a:cs typeface="Trebuchet MS"/>
              </a:rPr>
              <a:t>e</a:t>
            </a:r>
            <a:r>
              <a:rPr sz="2400" spc="-155" dirty="0">
                <a:solidFill>
                  <a:srgbClr val="FFFFFF"/>
                </a:solidFill>
                <a:latin typeface="Trebuchet MS"/>
                <a:cs typeface="Trebuchet MS"/>
              </a:rPr>
              <a:t>c</a:t>
            </a:r>
            <a:r>
              <a:rPr sz="2400" spc="-70" dirty="0">
                <a:solidFill>
                  <a:srgbClr val="FFFFFF"/>
                </a:solidFill>
                <a:latin typeface="Trebuchet MS"/>
                <a:cs typeface="Trebuchet MS"/>
              </a:rPr>
              <a:t>a</a:t>
            </a:r>
            <a:r>
              <a:rPr sz="2400" spc="-180" dirty="0">
                <a:solidFill>
                  <a:srgbClr val="FFFFFF"/>
                </a:solidFill>
                <a:latin typeface="Trebuchet MS"/>
                <a:cs typeface="Trebuchet MS"/>
              </a:rPr>
              <a:t>ll</a:t>
            </a:r>
            <a:r>
              <a:rPr sz="2400" spc="-380" dirty="0">
                <a:solidFill>
                  <a:srgbClr val="FFFFFF"/>
                </a:solidFill>
                <a:latin typeface="Trebuchet MS"/>
                <a:cs typeface="Trebuchet MS"/>
              </a:rPr>
              <a:t>,</a:t>
            </a:r>
            <a:r>
              <a:rPr sz="2400" spc="-180" dirty="0">
                <a:solidFill>
                  <a:srgbClr val="FFFFFF"/>
                </a:solidFill>
                <a:latin typeface="Trebuchet MS"/>
                <a:cs typeface="Trebuchet MS"/>
              </a:rPr>
              <a:t> </a:t>
            </a:r>
            <a:r>
              <a:rPr sz="2400" spc="75" dirty="0">
                <a:solidFill>
                  <a:srgbClr val="FFFFFF"/>
                </a:solidFill>
                <a:latin typeface="Trebuchet MS"/>
                <a:cs typeface="Trebuchet MS"/>
              </a:rPr>
              <a:t>o</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70" dirty="0">
                <a:solidFill>
                  <a:srgbClr val="FFFFFF"/>
                </a:solidFill>
                <a:latin typeface="Trebuchet MS"/>
                <a:cs typeface="Trebuchet MS"/>
              </a:rPr>
              <a:t>o</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105" dirty="0">
                <a:solidFill>
                  <a:srgbClr val="FFFFFF"/>
                </a:solidFill>
                <a:latin typeface="Trebuchet MS"/>
                <a:cs typeface="Trebuchet MS"/>
              </a:rPr>
              <a:t>e</a:t>
            </a:r>
            <a:r>
              <a:rPr sz="2400" spc="-130" dirty="0">
                <a:solidFill>
                  <a:srgbClr val="FFFFFF"/>
                </a:solidFill>
                <a:latin typeface="Trebuchet MS"/>
                <a:cs typeface="Trebuchet MS"/>
              </a:rPr>
              <a:t>r</a:t>
            </a:r>
            <a:r>
              <a:rPr sz="2400" spc="-180" dirty="0">
                <a:solidFill>
                  <a:srgbClr val="FFFFFF"/>
                </a:solidFill>
                <a:latin typeface="Trebuchet MS"/>
                <a:cs typeface="Trebuchet MS"/>
              </a:rPr>
              <a:t> </a:t>
            </a:r>
            <a:r>
              <a:rPr sz="2400" spc="-15" dirty="0">
                <a:solidFill>
                  <a:srgbClr val="FFFFFF"/>
                </a:solidFill>
                <a:latin typeface="Trebuchet MS"/>
                <a:cs typeface="Trebuchet MS"/>
              </a:rPr>
              <a:t>h</a:t>
            </a:r>
            <a:r>
              <a:rPr sz="2400" spc="-70" dirty="0">
                <a:solidFill>
                  <a:srgbClr val="FFFFFF"/>
                </a:solidFill>
                <a:latin typeface="Trebuchet MS"/>
                <a:cs typeface="Trebuchet MS"/>
              </a:rPr>
              <a:t>a</a:t>
            </a:r>
            <a:r>
              <a:rPr sz="2400" spc="-10" dirty="0">
                <a:solidFill>
                  <a:srgbClr val="FFFFFF"/>
                </a:solidFill>
                <a:latin typeface="Trebuchet MS"/>
                <a:cs typeface="Trebuchet MS"/>
              </a:rPr>
              <a:t>n</a:t>
            </a:r>
            <a:r>
              <a:rPr sz="2400" spc="-55" dirty="0">
                <a:solidFill>
                  <a:srgbClr val="FFFFFF"/>
                </a:solidFill>
                <a:latin typeface="Trebuchet MS"/>
                <a:cs typeface="Trebuchet MS"/>
              </a:rPr>
              <a:t>d</a:t>
            </a:r>
            <a:r>
              <a:rPr sz="2400" spc="-335" dirty="0">
                <a:solidFill>
                  <a:srgbClr val="FFFFFF"/>
                </a:solidFill>
                <a:latin typeface="Trebuchet MS"/>
                <a:cs typeface="Trebuchet MS"/>
              </a:rPr>
              <a:t>,  </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20" dirty="0">
                <a:solidFill>
                  <a:srgbClr val="FFFFFF"/>
                </a:solidFill>
                <a:latin typeface="Trebuchet MS"/>
                <a:cs typeface="Trebuchet MS"/>
              </a:rPr>
              <a:t>s</a:t>
            </a:r>
            <a:r>
              <a:rPr sz="2400" spc="-105" dirty="0">
                <a:solidFill>
                  <a:srgbClr val="FFFFFF"/>
                </a:solidFill>
                <a:latin typeface="Trebuchet MS"/>
                <a:cs typeface="Trebuchet MS"/>
              </a:rPr>
              <a:t>e</a:t>
            </a:r>
            <a:r>
              <a:rPr sz="2400" spc="-10" dirty="0">
                <a:solidFill>
                  <a:srgbClr val="FFFFFF"/>
                </a:solidFill>
                <a:latin typeface="Trebuchet MS"/>
                <a:cs typeface="Trebuchet MS"/>
              </a:rPr>
              <a:t>n</a:t>
            </a:r>
            <a:r>
              <a:rPr sz="2400" spc="-90" dirty="0">
                <a:solidFill>
                  <a:srgbClr val="FFFFFF"/>
                </a:solidFill>
                <a:latin typeface="Trebuchet MS"/>
                <a:cs typeface="Trebuchet MS"/>
              </a:rPr>
              <a:t>t</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75" dirty="0">
                <a:solidFill>
                  <a:srgbClr val="FFFFFF"/>
                </a:solidFill>
                <a:latin typeface="Trebuchet MS"/>
                <a:cs typeface="Trebuchet MS"/>
              </a:rPr>
              <a:t>o</a:t>
            </a:r>
            <a:r>
              <a:rPr sz="2400" spc="-55" dirty="0">
                <a:solidFill>
                  <a:srgbClr val="FFFFFF"/>
                </a:solidFill>
                <a:latin typeface="Trebuchet MS"/>
                <a:cs typeface="Trebuchet MS"/>
              </a:rPr>
              <a:t>p</a:t>
            </a:r>
            <a:r>
              <a:rPr sz="2400" spc="75" dirty="0">
                <a:solidFill>
                  <a:srgbClr val="FFFFFF"/>
                </a:solidFill>
                <a:latin typeface="Trebuchet MS"/>
                <a:cs typeface="Trebuchet MS"/>
              </a:rPr>
              <a:t>o</a:t>
            </a:r>
            <a:r>
              <a:rPr sz="2400" spc="-135" dirty="0">
                <a:solidFill>
                  <a:srgbClr val="FFFFFF"/>
                </a:solidFill>
                <a:latin typeface="Trebuchet MS"/>
                <a:cs typeface="Trebuchet MS"/>
              </a:rPr>
              <a:t>r</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65" dirty="0">
                <a:solidFill>
                  <a:srgbClr val="FFFFFF"/>
                </a:solidFill>
                <a:latin typeface="Trebuchet MS"/>
                <a:cs typeface="Trebuchet MS"/>
              </a:rPr>
              <a:t>o</a:t>
            </a:r>
            <a:r>
              <a:rPr sz="2400" spc="-75" dirty="0">
                <a:solidFill>
                  <a:srgbClr val="FFFFFF"/>
                </a:solidFill>
                <a:latin typeface="Trebuchet MS"/>
                <a:cs typeface="Trebuchet MS"/>
              </a:rPr>
              <a:t>f</a:t>
            </a:r>
            <a:r>
              <a:rPr sz="2400" spc="-180" dirty="0">
                <a:solidFill>
                  <a:srgbClr val="FFFFFF"/>
                </a:solidFill>
                <a:latin typeface="Trebuchet MS"/>
                <a:cs typeface="Trebuchet MS"/>
              </a:rPr>
              <a:t> </a:t>
            </a:r>
            <a:r>
              <a:rPr sz="2400" spc="-90" dirty="0">
                <a:solidFill>
                  <a:srgbClr val="FFFFFF"/>
                </a:solidFill>
                <a:latin typeface="Trebuchet MS"/>
                <a:cs typeface="Trebuchet MS"/>
              </a:rPr>
              <a:t>t</a:t>
            </a:r>
            <a:r>
              <a:rPr sz="2400" spc="-135" dirty="0">
                <a:solidFill>
                  <a:srgbClr val="FFFFFF"/>
                </a:solidFill>
                <a:latin typeface="Trebuchet MS"/>
                <a:cs typeface="Trebuchet MS"/>
              </a:rPr>
              <a:t>r</a:t>
            </a:r>
            <a:r>
              <a:rPr sz="2400" spc="-60" dirty="0">
                <a:solidFill>
                  <a:srgbClr val="FFFFFF"/>
                </a:solidFill>
                <a:latin typeface="Trebuchet MS"/>
                <a:cs typeface="Trebuchet MS"/>
              </a:rPr>
              <a:t>u</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75" dirty="0">
                <a:solidFill>
                  <a:srgbClr val="FFFFFF"/>
                </a:solidFill>
                <a:latin typeface="Trebuchet MS"/>
                <a:cs typeface="Trebuchet MS"/>
              </a:rPr>
              <a:t>o</a:t>
            </a:r>
            <a:r>
              <a:rPr sz="2400" spc="20" dirty="0">
                <a:solidFill>
                  <a:srgbClr val="FFFFFF"/>
                </a:solidFill>
                <a:latin typeface="Trebuchet MS"/>
                <a:cs typeface="Trebuchet MS"/>
              </a:rPr>
              <a:t>s</a:t>
            </a:r>
            <a:r>
              <a:rPr sz="2400" spc="-155" dirty="0">
                <a:solidFill>
                  <a:srgbClr val="FFFFFF"/>
                </a:solidFill>
                <a:latin typeface="Trebuchet MS"/>
                <a:cs typeface="Trebuchet MS"/>
              </a:rPr>
              <a:t>i</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25" dirty="0">
                <a:solidFill>
                  <a:srgbClr val="FFFFFF"/>
                </a:solidFill>
                <a:latin typeface="Trebuchet MS"/>
                <a:cs typeface="Trebuchet MS"/>
              </a:rPr>
              <a:t>v</a:t>
            </a:r>
            <a:r>
              <a:rPr sz="2400" spc="-70" dirty="0">
                <a:solidFill>
                  <a:srgbClr val="FFFFFF"/>
                </a:solidFill>
                <a:latin typeface="Trebuchet MS"/>
                <a:cs typeface="Trebuchet MS"/>
              </a:rPr>
              <a:t>e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10" dirty="0">
                <a:solidFill>
                  <a:srgbClr val="FFFFFF"/>
                </a:solidFill>
                <a:latin typeface="Trebuchet MS"/>
                <a:cs typeface="Trebuchet MS"/>
              </a:rPr>
              <a:t>n</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75" dirty="0">
                <a:solidFill>
                  <a:srgbClr val="FFFFFF"/>
                </a:solidFill>
                <a:latin typeface="Trebuchet MS"/>
                <a:cs typeface="Trebuchet MS"/>
              </a:rPr>
              <a:t>o</a:t>
            </a:r>
            <a:r>
              <a:rPr sz="2400" spc="-60" dirty="0">
                <a:solidFill>
                  <a:srgbClr val="FFFFFF"/>
                </a:solidFill>
                <a:latin typeface="Trebuchet MS"/>
                <a:cs typeface="Trebuchet MS"/>
              </a:rPr>
              <a:t>u</a:t>
            </a:r>
            <a:r>
              <a:rPr sz="2400" spc="-85" dirty="0">
                <a:solidFill>
                  <a:srgbClr val="FFFFFF"/>
                </a:solidFill>
                <a:latin typeface="Trebuchet MS"/>
                <a:cs typeface="Trebuchet MS"/>
              </a:rPr>
              <a:t>t</a:t>
            </a:r>
            <a:r>
              <a:rPr sz="2400" spc="-180" dirty="0">
                <a:solidFill>
                  <a:srgbClr val="FFFFFF"/>
                </a:solidFill>
                <a:latin typeface="Trebuchet MS"/>
                <a:cs typeface="Trebuchet MS"/>
              </a:rPr>
              <a:t> </a:t>
            </a:r>
            <a:r>
              <a:rPr sz="2400" spc="65" dirty="0">
                <a:solidFill>
                  <a:srgbClr val="FFFFFF"/>
                </a:solidFill>
                <a:latin typeface="Trebuchet MS"/>
                <a:cs typeface="Trebuchet MS"/>
              </a:rPr>
              <a:t>o</a:t>
            </a:r>
            <a:r>
              <a:rPr sz="2400" spc="-75" dirty="0">
                <a:solidFill>
                  <a:srgbClr val="FFFFFF"/>
                </a:solidFill>
                <a:latin typeface="Trebuchet MS"/>
                <a:cs typeface="Trebuchet MS"/>
              </a:rPr>
              <a:t>f</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180" dirty="0">
                <a:solidFill>
                  <a:srgbClr val="FFFFFF"/>
                </a:solidFill>
                <a:latin typeface="Trebuchet MS"/>
                <a:cs typeface="Trebuchet MS"/>
              </a:rPr>
              <a:t>l</a:t>
            </a:r>
            <a:r>
              <a:rPr sz="2400" spc="-175" dirty="0">
                <a:solidFill>
                  <a:srgbClr val="FFFFFF"/>
                </a:solidFill>
                <a:latin typeface="Trebuchet MS"/>
                <a:cs typeface="Trebuchet MS"/>
              </a:rPr>
              <a:t>l</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150" dirty="0">
                <a:solidFill>
                  <a:srgbClr val="FFFFFF"/>
                </a:solidFill>
                <a:latin typeface="Trebuchet MS"/>
                <a:cs typeface="Trebuchet MS"/>
              </a:rPr>
              <a:t>c</a:t>
            </a:r>
            <a:r>
              <a:rPr sz="2400" spc="-90" dirty="0">
                <a:solidFill>
                  <a:srgbClr val="FFFFFF"/>
                </a:solidFill>
                <a:latin typeface="Trebuchet MS"/>
                <a:cs typeface="Trebuchet MS"/>
              </a:rPr>
              <a:t>t</a:t>
            </a:r>
            <a:r>
              <a:rPr sz="2400" spc="-60" dirty="0">
                <a:solidFill>
                  <a:srgbClr val="FFFFFF"/>
                </a:solidFill>
                <a:latin typeface="Trebuchet MS"/>
                <a:cs typeface="Trebuchet MS"/>
              </a:rPr>
              <a:t>u</a:t>
            </a:r>
            <a:r>
              <a:rPr sz="2400" spc="-70" dirty="0">
                <a:solidFill>
                  <a:srgbClr val="FFFFFF"/>
                </a:solidFill>
                <a:latin typeface="Trebuchet MS"/>
                <a:cs typeface="Trebuchet MS"/>
              </a:rPr>
              <a:t>a</a:t>
            </a:r>
            <a:r>
              <a:rPr sz="2400" spc="-175" dirty="0">
                <a:solidFill>
                  <a:srgbClr val="FFFFFF"/>
                </a:solidFill>
                <a:latin typeface="Trebuchet MS"/>
                <a:cs typeface="Trebuchet MS"/>
              </a:rPr>
              <a:t>l</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75" dirty="0">
                <a:solidFill>
                  <a:srgbClr val="FFFFFF"/>
                </a:solidFill>
                <a:latin typeface="Trebuchet MS"/>
                <a:cs typeface="Trebuchet MS"/>
              </a:rPr>
              <a:t>o</a:t>
            </a:r>
            <a:r>
              <a:rPr sz="2400" spc="20" dirty="0">
                <a:solidFill>
                  <a:srgbClr val="FFFFFF"/>
                </a:solidFill>
                <a:latin typeface="Trebuchet MS"/>
                <a:cs typeface="Trebuchet MS"/>
              </a:rPr>
              <a:t>s</a:t>
            </a:r>
            <a:r>
              <a:rPr sz="2400" spc="-155" dirty="0">
                <a:solidFill>
                  <a:srgbClr val="FFFFFF"/>
                </a:solidFill>
                <a:latin typeface="Trebuchet MS"/>
                <a:cs typeface="Trebuchet MS"/>
              </a:rPr>
              <a:t>i</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25" dirty="0">
                <a:solidFill>
                  <a:srgbClr val="FFFFFF"/>
                </a:solidFill>
                <a:latin typeface="Trebuchet MS"/>
                <a:cs typeface="Trebuchet MS"/>
              </a:rPr>
              <a:t>v</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155" dirty="0">
                <a:solidFill>
                  <a:srgbClr val="FFFFFF"/>
                </a:solidFill>
                <a:latin typeface="Trebuchet MS"/>
                <a:cs typeface="Trebuchet MS"/>
              </a:rPr>
              <a:t>c</a:t>
            </a:r>
            <a:r>
              <a:rPr sz="2400" spc="-70" dirty="0">
                <a:solidFill>
                  <a:srgbClr val="FFFFFF"/>
                </a:solidFill>
                <a:latin typeface="Trebuchet MS"/>
                <a:cs typeface="Trebuchet MS"/>
              </a:rPr>
              <a:t>a</a:t>
            </a:r>
            <a:r>
              <a:rPr sz="2400" spc="20" dirty="0">
                <a:solidFill>
                  <a:srgbClr val="FFFFFF"/>
                </a:solidFill>
                <a:latin typeface="Trebuchet MS"/>
                <a:cs typeface="Trebuchet MS"/>
              </a:rPr>
              <a:t>s</a:t>
            </a:r>
            <a:r>
              <a:rPr sz="2400" spc="-105" dirty="0">
                <a:solidFill>
                  <a:srgbClr val="FFFFFF"/>
                </a:solidFill>
                <a:latin typeface="Trebuchet MS"/>
                <a:cs typeface="Trebuchet MS"/>
              </a:rPr>
              <a:t>e</a:t>
            </a:r>
            <a:r>
              <a:rPr sz="2400" spc="20" dirty="0">
                <a:solidFill>
                  <a:srgbClr val="FFFFFF"/>
                </a:solidFill>
                <a:latin typeface="Trebuchet MS"/>
                <a:cs typeface="Trebuchet MS"/>
              </a:rPr>
              <a:t>s</a:t>
            </a:r>
            <a:r>
              <a:rPr sz="2400" spc="-310" dirty="0">
                <a:solidFill>
                  <a:srgbClr val="FFFFFF"/>
                </a:solidFill>
                <a:latin typeface="Trebuchet MS"/>
                <a:cs typeface="Trebuchet MS"/>
              </a:rPr>
              <a:t>.  </a:t>
            </a:r>
            <a:r>
              <a:rPr sz="2400" spc="25" dirty="0">
                <a:solidFill>
                  <a:srgbClr val="FFFFFF"/>
                </a:solidFill>
                <a:latin typeface="Trebuchet MS"/>
                <a:cs typeface="Trebuchet MS"/>
              </a:rPr>
              <a:t>F</a:t>
            </a:r>
            <a:r>
              <a:rPr sz="2400" spc="-470" dirty="0">
                <a:solidFill>
                  <a:srgbClr val="FFFFFF"/>
                </a:solidFill>
                <a:latin typeface="Trebuchet MS"/>
                <a:cs typeface="Trebuchet MS"/>
              </a:rPr>
              <a:t>1</a:t>
            </a:r>
            <a:r>
              <a:rPr sz="2400" spc="-180" dirty="0">
                <a:solidFill>
                  <a:srgbClr val="FFFFFF"/>
                </a:solidFill>
                <a:latin typeface="Trebuchet MS"/>
                <a:cs typeface="Trebuchet MS"/>
              </a:rPr>
              <a:t> </a:t>
            </a:r>
            <a:r>
              <a:rPr sz="2400" spc="20" dirty="0">
                <a:solidFill>
                  <a:srgbClr val="FFFFFF"/>
                </a:solidFill>
                <a:latin typeface="Trebuchet MS"/>
                <a:cs typeface="Trebuchet MS"/>
              </a:rPr>
              <a:t>s</a:t>
            </a:r>
            <a:r>
              <a:rPr sz="2400" spc="-175" dirty="0">
                <a:solidFill>
                  <a:srgbClr val="FFFFFF"/>
                </a:solidFill>
                <a:latin typeface="Trebuchet MS"/>
                <a:cs typeface="Trebuchet MS"/>
              </a:rPr>
              <a:t>c</a:t>
            </a:r>
            <a:r>
              <a:rPr sz="2400" spc="75" dirty="0">
                <a:solidFill>
                  <a:srgbClr val="FFFFFF"/>
                </a:solidFill>
                <a:latin typeface="Trebuchet MS"/>
                <a:cs typeface="Trebuchet MS"/>
              </a:rPr>
              <a:t>o</a:t>
            </a:r>
            <a:r>
              <a:rPr sz="2400" spc="-170" dirty="0">
                <a:solidFill>
                  <a:srgbClr val="FFFFFF"/>
                </a:solidFill>
                <a:latin typeface="Trebuchet MS"/>
                <a:cs typeface="Trebuchet MS"/>
              </a:rPr>
              <a:t>r</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155" dirty="0">
                <a:solidFill>
                  <a:srgbClr val="FFFFFF"/>
                </a:solidFill>
                <a:latin typeface="Trebuchet MS"/>
                <a:cs typeface="Trebuchet MS"/>
              </a:rPr>
              <a:t>i</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15" dirty="0">
                <a:solidFill>
                  <a:srgbClr val="FFFFFF"/>
                </a:solidFill>
                <a:latin typeface="Trebuchet MS"/>
                <a:cs typeface="Trebuchet MS"/>
              </a:rPr>
              <a:t>h</a:t>
            </a:r>
            <a:r>
              <a:rPr sz="2400" spc="-70" dirty="0">
                <a:solidFill>
                  <a:srgbClr val="FFFFFF"/>
                </a:solidFill>
                <a:latin typeface="Trebuchet MS"/>
                <a:cs typeface="Trebuchet MS"/>
              </a:rPr>
              <a:t>a</a:t>
            </a:r>
            <a:r>
              <a:rPr sz="2400" spc="-135" dirty="0">
                <a:solidFill>
                  <a:srgbClr val="FFFFFF"/>
                </a:solidFill>
                <a:latin typeface="Trebuchet MS"/>
                <a:cs typeface="Trebuchet MS"/>
              </a:rPr>
              <a:t>r</a:t>
            </a:r>
            <a:r>
              <a:rPr sz="2400" spc="-20" dirty="0">
                <a:solidFill>
                  <a:srgbClr val="FFFFFF"/>
                </a:solidFill>
                <a:latin typeface="Trebuchet MS"/>
                <a:cs typeface="Trebuchet MS"/>
              </a:rPr>
              <a:t>m</a:t>
            </a:r>
            <a:r>
              <a:rPr sz="2400" spc="75" dirty="0">
                <a:solidFill>
                  <a:srgbClr val="FFFFFF"/>
                </a:solidFill>
                <a:latin typeface="Trebuchet MS"/>
                <a:cs typeface="Trebuchet MS"/>
              </a:rPr>
              <a:t>o</a:t>
            </a:r>
            <a:r>
              <a:rPr sz="2400" spc="-10" dirty="0">
                <a:solidFill>
                  <a:srgbClr val="FFFFFF"/>
                </a:solidFill>
                <a:latin typeface="Trebuchet MS"/>
                <a:cs typeface="Trebuchet MS"/>
              </a:rPr>
              <a:t>n</a:t>
            </a:r>
            <a:r>
              <a:rPr sz="2400" spc="-155" dirty="0">
                <a:solidFill>
                  <a:srgbClr val="FFFFFF"/>
                </a:solidFill>
                <a:latin typeface="Trebuchet MS"/>
                <a:cs typeface="Trebuchet MS"/>
              </a:rPr>
              <a:t>i</a:t>
            </a:r>
            <a:r>
              <a:rPr sz="2400" spc="-145" dirty="0">
                <a:solidFill>
                  <a:srgbClr val="FFFFFF"/>
                </a:solidFill>
                <a:latin typeface="Trebuchet MS"/>
                <a:cs typeface="Trebuchet MS"/>
              </a:rPr>
              <a:t>c</a:t>
            </a:r>
            <a:r>
              <a:rPr sz="2400" spc="-180" dirty="0">
                <a:solidFill>
                  <a:srgbClr val="FFFFFF"/>
                </a:solidFill>
                <a:latin typeface="Trebuchet MS"/>
                <a:cs typeface="Trebuchet MS"/>
              </a:rPr>
              <a:t> </a:t>
            </a:r>
            <a:r>
              <a:rPr sz="2400" spc="-20" dirty="0">
                <a:solidFill>
                  <a:srgbClr val="FFFFFF"/>
                </a:solidFill>
                <a:latin typeface="Trebuchet MS"/>
                <a:cs typeface="Trebuchet MS"/>
              </a:rPr>
              <a:t>m</a:t>
            </a:r>
            <a:r>
              <a:rPr sz="2400" spc="-105" dirty="0">
                <a:solidFill>
                  <a:srgbClr val="FFFFFF"/>
                </a:solidFill>
                <a:latin typeface="Trebuchet MS"/>
                <a:cs typeface="Trebuchet MS"/>
              </a:rPr>
              <a:t>e</a:t>
            </a:r>
            <a:r>
              <a:rPr sz="2400" spc="-70" dirty="0">
                <a:solidFill>
                  <a:srgbClr val="FFFFFF"/>
                </a:solidFill>
                <a:latin typeface="Trebuchet MS"/>
                <a:cs typeface="Trebuchet MS"/>
              </a:rPr>
              <a:t>a</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65" dirty="0">
                <a:solidFill>
                  <a:srgbClr val="FFFFFF"/>
                </a:solidFill>
                <a:latin typeface="Trebuchet MS"/>
                <a:cs typeface="Trebuchet MS"/>
              </a:rPr>
              <a:t>o</a:t>
            </a:r>
            <a:r>
              <a:rPr sz="2400" spc="-65" dirty="0">
                <a:solidFill>
                  <a:srgbClr val="FFFFFF"/>
                </a:solidFill>
                <a:latin typeface="Trebuchet MS"/>
                <a:cs typeface="Trebuchet MS"/>
              </a:rPr>
              <a:t>f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150" dirty="0">
                <a:solidFill>
                  <a:srgbClr val="FFFFFF"/>
                </a:solidFill>
                <a:latin typeface="Trebuchet MS"/>
                <a:cs typeface="Trebuchet MS"/>
              </a:rPr>
              <a:t>c</a:t>
            </a:r>
            <a:r>
              <a:rPr sz="2400" spc="-155" dirty="0">
                <a:solidFill>
                  <a:srgbClr val="FFFFFF"/>
                </a:solidFill>
                <a:latin typeface="Trebuchet MS"/>
                <a:cs typeface="Trebuchet MS"/>
              </a:rPr>
              <a:t>i</a:t>
            </a:r>
            <a:r>
              <a:rPr sz="2400" spc="20" dirty="0">
                <a:solidFill>
                  <a:srgbClr val="FFFFFF"/>
                </a:solidFill>
                <a:latin typeface="Trebuchet MS"/>
                <a:cs typeface="Trebuchet MS"/>
              </a:rPr>
              <a:t>s</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10" dirty="0">
                <a:solidFill>
                  <a:srgbClr val="FFFFFF"/>
                </a:solidFill>
                <a:latin typeface="Trebuchet MS"/>
                <a:cs typeface="Trebuchet MS"/>
              </a:rPr>
              <a:t>n</a:t>
            </a:r>
            <a:r>
              <a:rPr sz="2400" spc="-50" dirty="0">
                <a:solidFill>
                  <a:srgbClr val="FFFFFF"/>
                </a:solidFill>
                <a:latin typeface="Trebuchet MS"/>
                <a:cs typeface="Trebuchet MS"/>
              </a:rPr>
              <a:t>d</a:t>
            </a:r>
            <a:r>
              <a:rPr sz="2400" spc="-180" dirty="0">
                <a:solidFill>
                  <a:srgbClr val="FFFFFF"/>
                </a:solidFill>
                <a:latin typeface="Trebuchet MS"/>
                <a:cs typeface="Trebuchet MS"/>
              </a:rPr>
              <a:t> </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155" dirty="0">
                <a:solidFill>
                  <a:srgbClr val="FFFFFF"/>
                </a:solidFill>
                <a:latin typeface="Trebuchet MS"/>
                <a:cs typeface="Trebuchet MS"/>
              </a:rPr>
              <a:t>c</a:t>
            </a:r>
            <a:r>
              <a:rPr sz="2400" spc="-70" dirty="0">
                <a:solidFill>
                  <a:srgbClr val="FFFFFF"/>
                </a:solidFill>
                <a:latin typeface="Trebuchet MS"/>
                <a:cs typeface="Trebuchet MS"/>
              </a:rPr>
              <a:t>a</a:t>
            </a:r>
            <a:r>
              <a:rPr sz="2400" spc="-180" dirty="0">
                <a:solidFill>
                  <a:srgbClr val="FFFFFF"/>
                </a:solidFill>
                <a:latin typeface="Trebuchet MS"/>
                <a:cs typeface="Trebuchet MS"/>
              </a:rPr>
              <a:t>ll</a:t>
            </a:r>
            <a:r>
              <a:rPr sz="2400" spc="-380" dirty="0">
                <a:solidFill>
                  <a:srgbClr val="FFFFFF"/>
                </a:solidFill>
                <a:latin typeface="Trebuchet MS"/>
                <a:cs typeface="Trebuchet MS"/>
              </a:rPr>
              <a:t>,</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70" dirty="0">
                <a:solidFill>
                  <a:srgbClr val="FFFFFF"/>
                </a:solidFill>
                <a:latin typeface="Trebuchet MS"/>
                <a:cs typeface="Trebuchet MS"/>
              </a:rPr>
              <a:t>o</a:t>
            </a:r>
            <a:r>
              <a:rPr sz="2400" spc="-15" dirty="0">
                <a:solidFill>
                  <a:srgbClr val="FFFFFF"/>
                </a:solidFill>
                <a:latin typeface="Trebuchet MS"/>
                <a:cs typeface="Trebuchet MS"/>
              </a:rPr>
              <a:t>v</a:t>
            </a:r>
            <a:r>
              <a:rPr sz="2400" spc="-155" dirty="0">
                <a:solidFill>
                  <a:srgbClr val="FFFFFF"/>
                </a:solidFill>
                <a:latin typeface="Trebuchet MS"/>
                <a:cs typeface="Trebuchet MS"/>
              </a:rPr>
              <a:t>i</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10" dirty="0">
                <a:solidFill>
                  <a:srgbClr val="FFFFFF"/>
                </a:solidFill>
                <a:latin typeface="Trebuchet MS"/>
                <a:cs typeface="Trebuchet MS"/>
              </a:rPr>
              <a:t>n</a:t>
            </a:r>
            <a:r>
              <a:rPr sz="2400" spc="80" dirty="0">
                <a:solidFill>
                  <a:srgbClr val="FFFFFF"/>
                </a:solidFill>
                <a:latin typeface="Trebuchet MS"/>
                <a:cs typeface="Trebuchet MS"/>
              </a:rPr>
              <a:t>g</a:t>
            </a:r>
            <a:r>
              <a:rPr sz="2400" spc="-180" dirty="0">
                <a:solidFill>
                  <a:srgbClr val="FFFFFF"/>
                </a:solidFill>
                <a:latin typeface="Trebuchet MS"/>
                <a:cs typeface="Trebuchet MS"/>
              </a:rPr>
              <a:t> </a:t>
            </a:r>
            <a:r>
              <a:rPr sz="2400" spc="-65" dirty="0">
                <a:solidFill>
                  <a:srgbClr val="FFFFFF"/>
                </a:solidFill>
                <a:latin typeface="Trebuchet MS"/>
                <a:cs typeface="Trebuchet MS"/>
              </a:rPr>
              <a:t>a</a:t>
            </a:r>
            <a:r>
              <a:rPr sz="2400" spc="-180" dirty="0">
                <a:solidFill>
                  <a:srgbClr val="FFFFFF"/>
                </a:solidFill>
                <a:latin typeface="Trebuchet MS"/>
                <a:cs typeface="Trebuchet MS"/>
              </a:rPr>
              <a:t> </a:t>
            </a:r>
            <a:r>
              <a:rPr sz="2400" spc="-60" dirty="0">
                <a:solidFill>
                  <a:srgbClr val="FFFFFF"/>
                </a:solidFill>
                <a:latin typeface="Trebuchet MS"/>
                <a:cs typeface="Trebuchet MS"/>
              </a:rPr>
              <a:t>b</a:t>
            </a:r>
            <a:r>
              <a:rPr sz="2400" spc="-70" dirty="0">
                <a:solidFill>
                  <a:srgbClr val="FFFFFF"/>
                </a:solidFill>
                <a:latin typeface="Trebuchet MS"/>
                <a:cs typeface="Trebuchet MS"/>
              </a:rPr>
              <a:t>a</a:t>
            </a:r>
            <a:r>
              <a:rPr sz="2400" spc="-180" dirty="0">
                <a:solidFill>
                  <a:srgbClr val="FFFFFF"/>
                </a:solidFill>
                <a:latin typeface="Trebuchet MS"/>
                <a:cs typeface="Trebuchet MS"/>
              </a:rPr>
              <a:t>l</a:t>
            </a:r>
            <a:r>
              <a:rPr sz="2400" spc="-70" dirty="0">
                <a:solidFill>
                  <a:srgbClr val="FFFFFF"/>
                </a:solidFill>
                <a:latin typeface="Trebuchet MS"/>
                <a:cs typeface="Trebuchet MS"/>
              </a:rPr>
              <a:t>a</a:t>
            </a:r>
            <a:r>
              <a:rPr sz="2400" spc="-10" dirty="0">
                <a:solidFill>
                  <a:srgbClr val="FFFFFF"/>
                </a:solidFill>
                <a:latin typeface="Trebuchet MS"/>
                <a:cs typeface="Trebuchet MS"/>
              </a:rPr>
              <a:t>n</a:t>
            </a:r>
            <a:r>
              <a:rPr sz="2400" spc="-175" dirty="0">
                <a:solidFill>
                  <a:srgbClr val="FFFFFF"/>
                </a:solidFill>
                <a:latin typeface="Trebuchet MS"/>
                <a:cs typeface="Trebuchet MS"/>
              </a:rPr>
              <a:t>c</a:t>
            </a:r>
            <a:r>
              <a:rPr sz="2400" spc="-105" dirty="0">
                <a:solidFill>
                  <a:srgbClr val="FFFFFF"/>
                </a:solidFill>
                <a:latin typeface="Trebuchet MS"/>
                <a:cs typeface="Trebuchet MS"/>
              </a:rPr>
              <a:t>e</a:t>
            </a:r>
            <a:r>
              <a:rPr sz="2400" spc="-35" dirty="0">
                <a:solidFill>
                  <a:srgbClr val="FFFFFF"/>
                </a:solidFill>
                <a:latin typeface="Trebuchet MS"/>
                <a:cs typeface="Trebuchet MS"/>
              </a:rPr>
              <a:t>d  </a:t>
            </a:r>
            <a:r>
              <a:rPr sz="2400" spc="-75" dirty="0">
                <a:solidFill>
                  <a:srgbClr val="FFFFFF"/>
                </a:solidFill>
                <a:latin typeface="Trebuchet MS"/>
                <a:cs typeface="Trebuchet MS"/>
              </a:rPr>
              <a:t>measure</a:t>
            </a:r>
            <a:r>
              <a:rPr sz="2400" spc="-180" dirty="0">
                <a:solidFill>
                  <a:srgbClr val="FFFFFF"/>
                </a:solidFill>
                <a:latin typeface="Trebuchet MS"/>
                <a:cs typeface="Trebuchet MS"/>
              </a:rPr>
              <a:t> </a:t>
            </a:r>
            <a:r>
              <a:rPr sz="2400" spc="-5" dirty="0">
                <a:solidFill>
                  <a:srgbClr val="FFFFFF"/>
                </a:solidFill>
                <a:latin typeface="Trebuchet MS"/>
                <a:cs typeface="Trebuchet MS"/>
              </a:rPr>
              <a:t>of</a:t>
            </a:r>
            <a:r>
              <a:rPr sz="2400" spc="-180" dirty="0">
                <a:solidFill>
                  <a:srgbClr val="FFFFFF"/>
                </a:solidFill>
                <a:latin typeface="Trebuchet MS"/>
                <a:cs typeface="Trebuchet MS"/>
              </a:rPr>
              <a:t> </a:t>
            </a:r>
            <a:r>
              <a:rPr sz="2400" spc="-70" dirty="0">
                <a:solidFill>
                  <a:srgbClr val="FFFFFF"/>
                </a:solidFill>
                <a:latin typeface="Trebuchet MS"/>
                <a:cs typeface="Trebuchet MS"/>
              </a:rPr>
              <a:t>the</a:t>
            </a:r>
            <a:r>
              <a:rPr sz="2400" spc="-180" dirty="0">
                <a:solidFill>
                  <a:srgbClr val="FFFFFF"/>
                </a:solidFill>
                <a:latin typeface="Trebuchet MS"/>
                <a:cs typeface="Trebuchet MS"/>
              </a:rPr>
              <a:t> </a:t>
            </a:r>
            <a:r>
              <a:rPr sz="2400" spc="-25" dirty="0">
                <a:solidFill>
                  <a:srgbClr val="FFFFFF"/>
                </a:solidFill>
                <a:latin typeface="Trebuchet MS"/>
                <a:cs typeface="Trebuchet MS"/>
              </a:rPr>
              <a:t>model's</a:t>
            </a:r>
            <a:r>
              <a:rPr sz="2400" spc="-180" dirty="0">
                <a:solidFill>
                  <a:srgbClr val="FFFFFF"/>
                </a:solidFill>
                <a:latin typeface="Trebuchet MS"/>
                <a:cs typeface="Trebuchet MS"/>
              </a:rPr>
              <a:t> </a:t>
            </a:r>
            <a:r>
              <a:rPr sz="2400" spc="-100" dirty="0">
                <a:solidFill>
                  <a:srgbClr val="FFFFFF"/>
                </a:solidFill>
                <a:latin typeface="Trebuchet MS"/>
                <a:cs typeface="Trebuchet MS"/>
              </a:rPr>
              <a:t>performance.</a:t>
            </a:r>
            <a:endParaRPr sz="2400">
              <a:latin typeface="Trebuchet MS"/>
              <a:cs typeface="Trebuchet MS"/>
            </a:endParaRPr>
          </a:p>
          <a:p>
            <a:pPr marL="12700" marR="31115">
              <a:lnSpc>
                <a:spcPct val="99400"/>
              </a:lnSpc>
              <a:spcBef>
                <a:spcPts val="65"/>
              </a:spcBef>
            </a:pPr>
            <a:r>
              <a:rPr sz="2400" spc="-95" dirty="0">
                <a:solidFill>
                  <a:srgbClr val="FFFFFF"/>
                </a:solidFill>
                <a:latin typeface="Trebuchet MS"/>
                <a:cs typeface="Trebuchet MS"/>
              </a:rPr>
              <a:t>T</a:t>
            </a:r>
            <a:r>
              <a:rPr sz="2400" spc="-15" dirty="0">
                <a:solidFill>
                  <a:srgbClr val="FFFFFF"/>
                </a:solidFill>
                <a:latin typeface="Trebuchet MS"/>
                <a:cs typeface="Trebuchet MS"/>
              </a:rPr>
              <a:t>h</a:t>
            </a:r>
            <a:r>
              <a:rPr sz="2400" spc="-105" dirty="0">
                <a:solidFill>
                  <a:srgbClr val="FFFFFF"/>
                </a:solidFill>
                <a:latin typeface="Trebuchet MS"/>
                <a:cs typeface="Trebuchet MS"/>
              </a:rPr>
              <a:t>e</a:t>
            </a:r>
            <a:r>
              <a:rPr sz="2400" spc="20" dirty="0">
                <a:solidFill>
                  <a:srgbClr val="FFFFFF"/>
                </a:solidFill>
                <a:latin typeface="Trebuchet MS"/>
                <a:cs typeface="Trebuchet MS"/>
              </a:rPr>
              <a:t>s</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20" dirty="0">
                <a:solidFill>
                  <a:srgbClr val="FFFFFF"/>
                </a:solidFill>
                <a:latin typeface="Trebuchet MS"/>
                <a:cs typeface="Trebuchet MS"/>
              </a:rPr>
              <a:t>m</a:t>
            </a:r>
            <a:r>
              <a:rPr sz="2400" spc="-105" dirty="0">
                <a:solidFill>
                  <a:srgbClr val="FFFFFF"/>
                </a:solidFill>
                <a:latin typeface="Trebuchet MS"/>
                <a:cs typeface="Trebuchet MS"/>
              </a:rPr>
              <a:t>e</a:t>
            </a:r>
            <a:r>
              <a:rPr sz="2400" spc="-90" dirty="0">
                <a:solidFill>
                  <a:srgbClr val="FFFFFF"/>
                </a:solidFill>
                <a:latin typeface="Trebuchet MS"/>
                <a:cs typeface="Trebuchet MS"/>
              </a:rPr>
              <a:t>t</a:t>
            </a:r>
            <a:r>
              <a:rPr sz="2400" spc="-135" dirty="0">
                <a:solidFill>
                  <a:srgbClr val="FFFFFF"/>
                </a:solidFill>
                <a:latin typeface="Trebuchet MS"/>
                <a:cs typeface="Trebuchet MS"/>
              </a:rPr>
              <a:t>r</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170" dirty="0">
                <a:solidFill>
                  <a:srgbClr val="FFFFFF"/>
                </a:solidFill>
                <a:latin typeface="Trebuchet MS"/>
                <a:cs typeface="Trebuchet MS"/>
              </a:rPr>
              <a:t>r</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150" dirty="0">
                <a:solidFill>
                  <a:srgbClr val="FFFFFF"/>
                </a:solidFill>
                <a:latin typeface="Trebuchet MS"/>
                <a:cs typeface="Trebuchet MS"/>
              </a:rPr>
              <a:t>c</a:t>
            </a:r>
            <a:r>
              <a:rPr sz="2400" spc="-135" dirty="0">
                <a:solidFill>
                  <a:srgbClr val="FFFFFF"/>
                </a:solidFill>
                <a:latin typeface="Trebuchet MS"/>
                <a:cs typeface="Trebuchet MS"/>
              </a:rPr>
              <a:t>r</a:t>
            </a:r>
            <a:r>
              <a:rPr sz="2400" spc="-60" dirty="0">
                <a:solidFill>
                  <a:srgbClr val="FFFFFF"/>
                </a:solidFill>
                <a:latin typeface="Trebuchet MS"/>
                <a:cs typeface="Trebuchet MS"/>
              </a:rPr>
              <a:t>u</a:t>
            </a:r>
            <a:r>
              <a:rPr sz="2400" spc="-150" dirty="0">
                <a:solidFill>
                  <a:srgbClr val="FFFFFF"/>
                </a:solidFill>
                <a:latin typeface="Trebuchet MS"/>
                <a:cs typeface="Trebuchet MS"/>
              </a:rPr>
              <a:t>c</a:t>
            </a:r>
            <a:r>
              <a:rPr sz="2400" spc="-155" dirty="0">
                <a:solidFill>
                  <a:srgbClr val="FFFFFF"/>
                </a:solidFill>
                <a:latin typeface="Trebuchet MS"/>
                <a:cs typeface="Trebuchet MS"/>
              </a:rPr>
              <a:t>i</a:t>
            </a:r>
            <a:r>
              <a:rPr sz="2400" spc="-70" dirty="0">
                <a:solidFill>
                  <a:srgbClr val="FFFFFF"/>
                </a:solidFill>
                <a:latin typeface="Trebuchet MS"/>
                <a:cs typeface="Trebuchet MS"/>
              </a:rPr>
              <a:t>a</a:t>
            </a:r>
            <a:r>
              <a:rPr sz="2400" spc="-175" dirty="0">
                <a:solidFill>
                  <a:srgbClr val="FFFFFF"/>
                </a:solidFill>
                <a:latin typeface="Trebuchet MS"/>
                <a:cs typeface="Trebuchet MS"/>
              </a:rPr>
              <a:t>l</a:t>
            </a:r>
            <a:r>
              <a:rPr sz="2400" spc="-180" dirty="0">
                <a:solidFill>
                  <a:srgbClr val="FFFFFF"/>
                </a:solidFill>
                <a:latin typeface="Trebuchet MS"/>
                <a:cs typeface="Trebuchet MS"/>
              </a:rPr>
              <a:t> </a:t>
            </a:r>
            <a:r>
              <a:rPr sz="2400" spc="-155" dirty="0">
                <a:solidFill>
                  <a:srgbClr val="FFFFFF"/>
                </a:solidFill>
                <a:latin typeface="Trebuchet MS"/>
                <a:cs typeface="Trebuchet MS"/>
              </a:rPr>
              <a:t>i</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20" dirty="0">
                <a:solidFill>
                  <a:srgbClr val="FFFFFF"/>
                </a:solidFill>
                <a:latin typeface="Trebuchet MS"/>
                <a:cs typeface="Trebuchet MS"/>
              </a:rPr>
              <a:t>ss</a:t>
            </a:r>
            <a:r>
              <a:rPr sz="2400" spc="-105" dirty="0">
                <a:solidFill>
                  <a:srgbClr val="FFFFFF"/>
                </a:solidFill>
                <a:latin typeface="Trebuchet MS"/>
                <a:cs typeface="Trebuchet MS"/>
              </a:rPr>
              <a:t>e</a:t>
            </a:r>
            <a:r>
              <a:rPr sz="2400" spc="20" dirty="0">
                <a:solidFill>
                  <a:srgbClr val="FFFFFF"/>
                </a:solidFill>
                <a:latin typeface="Trebuchet MS"/>
                <a:cs typeface="Trebuchet MS"/>
              </a:rPr>
              <a:t>ss</a:t>
            </a:r>
            <a:r>
              <a:rPr sz="2400" spc="-155" dirty="0">
                <a:solidFill>
                  <a:srgbClr val="FFFFFF"/>
                </a:solidFill>
                <a:latin typeface="Trebuchet MS"/>
                <a:cs typeface="Trebuchet MS"/>
              </a:rPr>
              <a:t>i</a:t>
            </a:r>
            <a:r>
              <a:rPr sz="2400" spc="-10" dirty="0">
                <a:solidFill>
                  <a:srgbClr val="FFFFFF"/>
                </a:solidFill>
                <a:latin typeface="Trebuchet MS"/>
                <a:cs typeface="Trebuchet MS"/>
              </a:rPr>
              <a:t>n</a:t>
            </a:r>
            <a:r>
              <a:rPr sz="2400" spc="80" dirty="0">
                <a:solidFill>
                  <a:srgbClr val="FFFFFF"/>
                </a:solidFill>
                <a:latin typeface="Trebuchet MS"/>
                <a:cs typeface="Trebuchet MS"/>
              </a:rPr>
              <a:t>g</a:t>
            </a:r>
            <a:r>
              <a:rPr sz="2400" spc="-180" dirty="0">
                <a:solidFill>
                  <a:srgbClr val="FFFFFF"/>
                </a:solidFill>
                <a:latin typeface="Trebuchet MS"/>
                <a:cs typeface="Trebuchet MS"/>
              </a:rPr>
              <a:t> </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70" dirty="0">
                <a:solidFill>
                  <a:srgbClr val="FFFFFF"/>
                </a:solidFill>
                <a:latin typeface="Trebuchet MS"/>
                <a:cs typeface="Trebuchet MS"/>
              </a:rPr>
              <a:t>e  </a:t>
            </a:r>
            <a:r>
              <a:rPr sz="2400" spc="-105" dirty="0">
                <a:solidFill>
                  <a:srgbClr val="FFFFFF"/>
                </a:solidFill>
                <a:latin typeface="Trebuchet MS"/>
                <a:cs typeface="Trebuchet MS"/>
              </a:rPr>
              <a:t>e</a:t>
            </a:r>
            <a:r>
              <a:rPr sz="2400" spc="-80" dirty="0">
                <a:solidFill>
                  <a:srgbClr val="FFFFFF"/>
                </a:solidFill>
                <a:latin typeface="Trebuchet MS"/>
                <a:cs typeface="Trebuchet MS"/>
              </a:rPr>
              <a:t>f</a:t>
            </a:r>
            <a:r>
              <a:rPr sz="2400" spc="-100" dirty="0">
                <a:solidFill>
                  <a:srgbClr val="FFFFFF"/>
                </a:solidFill>
                <a:latin typeface="Trebuchet MS"/>
                <a:cs typeface="Trebuchet MS"/>
              </a:rPr>
              <a:t>f</a:t>
            </a:r>
            <a:r>
              <a:rPr sz="2400" spc="-105" dirty="0">
                <a:solidFill>
                  <a:srgbClr val="FFFFFF"/>
                </a:solidFill>
                <a:latin typeface="Trebuchet MS"/>
                <a:cs typeface="Trebuchet MS"/>
              </a:rPr>
              <a:t>e</a:t>
            </a:r>
            <a:r>
              <a:rPr sz="2400" spc="-150" dirty="0">
                <a:solidFill>
                  <a:srgbClr val="FFFFFF"/>
                </a:solidFill>
                <a:latin typeface="Trebuchet MS"/>
                <a:cs typeface="Trebuchet MS"/>
              </a:rPr>
              <a:t>c</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25" dirty="0">
                <a:solidFill>
                  <a:srgbClr val="FFFFFF"/>
                </a:solidFill>
                <a:latin typeface="Trebuchet MS"/>
                <a:cs typeface="Trebuchet MS"/>
              </a:rPr>
              <a:t>v</a:t>
            </a:r>
            <a:r>
              <a:rPr sz="2400" spc="-105" dirty="0">
                <a:solidFill>
                  <a:srgbClr val="FFFFFF"/>
                </a:solidFill>
                <a:latin typeface="Trebuchet MS"/>
                <a:cs typeface="Trebuchet MS"/>
              </a:rPr>
              <a:t>e</a:t>
            </a:r>
            <a:r>
              <a:rPr sz="2400" spc="-10" dirty="0">
                <a:solidFill>
                  <a:srgbClr val="FFFFFF"/>
                </a:solidFill>
                <a:latin typeface="Trebuchet MS"/>
                <a:cs typeface="Trebuchet MS"/>
              </a:rPr>
              <a:t>n</a:t>
            </a:r>
            <a:r>
              <a:rPr sz="2400" spc="-105" dirty="0">
                <a:solidFill>
                  <a:srgbClr val="FFFFFF"/>
                </a:solidFill>
                <a:latin typeface="Trebuchet MS"/>
                <a:cs typeface="Trebuchet MS"/>
              </a:rPr>
              <a:t>e</a:t>
            </a:r>
            <a:r>
              <a:rPr sz="2400" spc="20" dirty="0">
                <a:solidFill>
                  <a:srgbClr val="FFFFFF"/>
                </a:solidFill>
                <a:latin typeface="Trebuchet MS"/>
                <a:cs typeface="Trebuchet MS"/>
              </a:rPr>
              <a:t>s</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65" dirty="0">
                <a:solidFill>
                  <a:srgbClr val="FFFFFF"/>
                </a:solidFill>
                <a:latin typeface="Trebuchet MS"/>
                <a:cs typeface="Trebuchet MS"/>
              </a:rPr>
              <a:t>o</a:t>
            </a:r>
            <a:r>
              <a:rPr sz="2400" spc="-75" dirty="0">
                <a:solidFill>
                  <a:srgbClr val="FFFFFF"/>
                </a:solidFill>
                <a:latin typeface="Trebuchet MS"/>
                <a:cs typeface="Trebuchet MS"/>
              </a:rPr>
              <a:t>f</a:t>
            </a:r>
            <a:r>
              <a:rPr sz="2400" spc="-180" dirty="0">
                <a:solidFill>
                  <a:srgbClr val="FFFFFF"/>
                </a:solidFill>
                <a:latin typeface="Trebuchet MS"/>
                <a:cs typeface="Trebuchet MS"/>
              </a:rPr>
              <a:t> </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70" dirty="0">
                <a:solidFill>
                  <a:srgbClr val="FFFFFF"/>
                </a:solidFill>
                <a:latin typeface="Trebuchet MS"/>
                <a:cs typeface="Trebuchet MS"/>
              </a:rPr>
              <a:t>a</a:t>
            </a:r>
            <a:r>
              <a:rPr sz="2400" spc="-60" dirty="0">
                <a:solidFill>
                  <a:srgbClr val="FFFFFF"/>
                </a:solidFill>
                <a:latin typeface="Trebuchet MS"/>
                <a:cs typeface="Trebuchet MS"/>
              </a:rPr>
              <a:t>b</a:t>
            </a:r>
            <a:r>
              <a:rPr sz="2400" spc="-105" dirty="0">
                <a:solidFill>
                  <a:srgbClr val="FFFFFF"/>
                </a:solidFill>
                <a:latin typeface="Trebuchet MS"/>
                <a:cs typeface="Trebuchet MS"/>
              </a:rPr>
              <a:t>e</a:t>
            </a:r>
            <a:r>
              <a:rPr sz="2400" spc="-95" dirty="0">
                <a:solidFill>
                  <a:srgbClr val="FFFFFF"/>
                </a:solidFill>
                <a:latin typeface="Trebuchet MS"/>
                <a:cs typeface="Trebuchet MS"/>
              </a:rPr>
              <a:t>t</a:t>
            </a:r>
            <a:r>
              <a:rPr sz="2400" spc="-105" dirty="0">
                <a:solidFill>
                  <a:srgbClr val="FFFFFF"/>
                </a:solidFill>
                <a:latin typeface="Trebuchet MS"/>
                <a:cs typeface="Trebuchet MS"/>
              </a:rPr>
              <a:t>e</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5" dirty="0">
                <a:solidFill>
                  <a:srgbClr val="FFFFFF"/>
                </a:solidFill>
                <a:latin typeface="Trebuchet MS"/>
                <a:cs typeface="Trebuchet MS"/>
              </a:rPr>
              <a:t>n  </a:t>
            </a:r>
            <a:r>
              <a:rPr sz="2400" spc="-20" dirty="0">
                <a:solidFill>
                  <a:srgbClr val="FFFFFF"/>
                </a:solidFill>
                <a:latin typeface="Trebuchet MS"/>
                <a:cs typeface="Trebuchet MS"/>
              </a:rPr>
              <a:t>m</a:t>
            </a:r>
            <a:r>
              <a:rPr sz="2400" spc="75" dirty="0">
                <a:solidFill>
                  <a:srgbClr val="FFFFFF"/>
                </a:solidFill>
                <a:latin typeface="Trebuchet MS"/>
                <a:cs typeface="Trebuchet MS"/>
              </a:rPr>
              <a:t>o</a:t>
            </a:r>
            <a:r>
              <a:rPr sz="2400" spc="-55" dirty="0">
                <a:solidFill>
                  <a:srgbClr val="FFFFFF"/>
                </a:solidFill>
                <a:latin typeface="Trebuchet MS"/>
                <a:cs typeface="Trebuchet MS"/>
              </a:rPr>
              <a:t>d</a:t>
            </a:r>
            <a:r>
              <a:rPr sz="2400" spc="-105" dirty="0">
                <a:solidFill>
                  <a:srgbClr val="FFFFFF"/>
                </a:solidFill>
                <a:latin typeface="Trebuchet MS"/>
                <a:cs typeface="Trebuchet MS"/>
              </a:rPr>
              <a:t>e</a:t>
            </a:r>
            <a:r>
              <a:rPr sz="2400" spc="-180" dirty="0">
                <a:solidFill>
                  <a:srgbClr val="FFFFFF"/>
                </a:solidFill>
                <a:latin typeface="Trebuchet MS"/>
                <a:cs typeface="Trebuchet MS"/>
              </a:rPr>
              <a:t>l</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10" dirty="0">
                <a:solidFill>
                  <a:srgbClr val="FFFFFF"/>
                </a:solidFill>
                <a:latin typeface="Trebuchet MS"/>
                <a:cs typeface="Trebuchet MS"/>
              </a:rPr>
              <a:t>n</a:t>
            </a:r>
            <a:r>
              <a:rPr sz="2400" spc="-50" dirty="0">
                <a:solidFill>
                  <a:srgbClr val="FFFFFF"/>
                </a:solidFill>
                <a:latin typeface="Trebuchet MS"/>
                <a:cs typeface="Trebuchet MS"/>
              </a:rPr>
              <a:t>d</a:t>
            </a:r>
            <a:r>
              <a:rPr sz="2400" spc="-180" dirty="0">
                <a:solidFill>
                  <a:srgbClr val="FFFFFF"/>
                </a:solidFill>
                <a:latin typeface="Trebuchet MS"/>
                <a:cs typeface="Trebuchet MS"/>
              </a:rPr>
              <a:t> </a:t>
            </a:r>
            <a:r>
              <a:rPr sz="2400" spc="-155" dirty="0">
                <a:solidFill>
                  <a:srgbClr val="FFFFFF"/>
                </a:solidFill>
                <a:latin typeface="Trebuchet MS"/>
                <a:cs typeface="Trebuchet MS"/>
              </a:rPr>
              <a:t>i</a:t>
            </a:r>
            <a:r>
              <a:rPr sz="2400" spc="-20" dirty="0">
                <a:solidFill>
                  <a:srgbClr val="FFFFFF"/>
                </a:solidFill>
                <a:latin typeface="Trebuchet MS"/>
                <a:cs typeface="Trebuchet MS"/>
              </a:rPr>
              <a:t>m</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70" dirty="0">
                <a:solidFill>
                  <a:srgbClr val="FFFFFF"/>
                </a:solidFill>
                <a:latin typeface="Trebuchet MS"/>
                <a:cs typeface="Trebuchet MS"/>
              </a:rPr>
              <a:t>o</a:t>
            </a:r>
            <a:r>
              <a:rPr sz="2400" spc="-15" dirty="0">
                <a:solidFill>
                  <a:srgbClr val="FFFFFF"/>
                </a:solidFill>
                <a:latin typeface="Trebuchet MS"/>
                <a:cs typeface="Trebuchet MS"/>
              </a:rPr>
              <a:t>v</a:t>
            </a:r>
            <a:r>
              <a:rPr sz="2400" spc="-155" dirty="0">
                <a:solidFill>
                  <a:srgbClr val="FFFFFF"/>
                </a:solidFill>
                <a:latin typeface="Trebuchet MS"/>
                <a:cs typeface="Trebuchet MS"/>
              </a:rPr>
              <a:t>i</a:t>
            </a:r>
            <a:r>
              <a:rPr sz="2400" spc="-10" dirty="0">
                <a:solidFill>
                  <a:srgbClr val="FFFFFF"/>
                </a:solidFill>
                <a:latin typeface="Trebuchet MS"/>
                <a:cs typeface="Trebuchet MS"/>
              </a:rPr>
              <a:t>n</a:t>
            </a:r>
            <a:r>
              <a:rPr sz="2400" spc="80" dirty="0">
                <a:solidFill>
                  <a:srgbClr val="FFFFFF"/>
                </a:solidFill>
                <a:latin typeface="Trebuchet MS"/>
                <a:cs typeface="Trebuchet MS"/>
              </a:rPr>
              <a:t>g</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70" dirty="0">
                <a:solidFill>
                  <a:srgbClr val="FFFFFF"/>
                </a:solidFill>
                <a:latin typeface="Trebuchet MS"/>
                <a:cs typeface="Trebuchet MS"/>
              </a:rPr>
              <a:t>a</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105" dirty="0">
                <a:solidFill>
                  <a:srgbClr val="FFFFFF"/>
                </a:solidFill>
                <a:latin typeface="Trebuchet MS"/>
                <a:cs typeface="Trebuchet MS"/>
              </a:rPr>
              <a:t>e</a:t>
            </a:r>
            <a:r>
              <a:rPr sz="2400" spc="-10" dirty="0">
                <a:solidFill>
                  <a:srgbClr val="FFFFFF"/>
                </a:solidFill>
                <a:latin typeface="Trebuchet MS"/>
                <a:cs typeface="Trebuchet MS"/>
              </a:rPr>
              <a:t>n</a:t>
            </a:r>
            <a:r>
              <a:rPr sz="2400" spc="-85" dirty="0">
                <a:solidFill>
                  <a:srgbClr val="FFFFFF"/>
                </a:solidFill>
                <a:latin typeface="Trebuchet MS"/>
                <a:cs typeface="Trebuchet MS"/>
              </a:rPr>
              <a:t>t</a:t>
            </a:r>
            <a:r>
              <a:rPr sz="2400" spc="-180" dirty="0">
                <a:solidFill>
                  <a:srgbClr val="FFFFFF"/>
                </a:solidFill>
                <a:latin typeface="Trebuchet MS"/>
                <a:cs typeface="Trebuchet MS"/>
              </a:rPr>
              <a:t> </a:t>
            </a:r>
            <a:r>
              <a:rPr sz="2400" spc="-155" dirty="0">
                <a:solidFill>
                  <a:srgbClr val="FFFFFF"/>
                </a:solidFill>
                <a:latin typeface="Trebuchet MS"/>
                <a:cs typeface="Trebuchet MS"/>
              </a:rPr>
              <a:t>c</a:t>
            </a:r>
            <a:r>
              <a:rPr sz="2400" spc="-70" dirty="0">
                <a:solidFill>
                  <a:srgbClr val="FFFFFF"/>
                </a:solidFill>
                <a:latin typeface="Trebuchet MS"/>
                <a:cs typeface="Trebuchet MS"/>
              </a:rPr>
              <a:t>a</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355" dirty="0">
                <a:solidFill>
                  <a:srgbClr val="FFFFFF"/>
                </a:solidFill>
                <a:latin typeface="Trebuchet MS"/>
                <a:cs typeface="Trebuchet MS"/>
              </a:rPr>
              <a:t>.</a:t>
            </a:r>
            <a:r>
              <a:rPr sz="2400" spc="-180" dirty="0">
                <a:solidFill>
                  <a:srgbClr val="FFFFFF"/>
                </a:solidFill>
                <a:latin typeface="Trebuchet MS"/>
                <a:cs typeface="Trebuchet MS"/>
              </a:rPr>
              <a:t> </a:t>
            </a:r>
            <a:r>
              <a:rPr sz="2400" spc="210" dirty="0">
                <a:solidFill>
                  <a:srgbClr val="FFFFFF"/>
                </a:solidFill>
                <a:latin typeface="Trebuchet MS"/>
                <a:cs typeface="Trebuchet MS"/>
              </a:rPr>
              <a:t>W</a:t>
            </a:r>
            <a:r>
              <a:rPr sz="2400" spc="-155" dirty="0">
                <a:solidFill>
                  <a:srgbClr val="FFFFFF"/>
                </a:solidFill>
                <a:latin typeface="Trebuchet MS"/>
                <a:cs typeface="Trebuchet MS"/>
              </a:rPr>
              <a:t>i</a:t>
            </a:r>
            <a:r>
              <a:rPr sz="2400" spc="-90" dirty="0">
                <a:solidFill>
                  <a:srgbClr val="FFFFFF"/>
                </a:solidFill>
                <a:latin typeface="Trebuchet MS"/>
                <a:cs typeface="Trebuchet MS"/>
              </a:rPr>
              <a:t>t</a:t>
            </a:r>
            <a:r>
              <a:rPr sz="2400" spc="-5" dirty="0">
                <a:solidFill>
                  <a:srgbClr val="FFFFFF"/>
                </a:solidFill>
                <a:latin typeface="Trebuchet MS"/>
                <a:cs typeface="Trebuchet MS"/>
              </a:rPr>
              <a:t>h  </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175" dirty="0">
                <a:solidFill>
                  <a:srgbClr val="FFFFFF"/>
                </a:solidFill>
                <a:latin typeface="Trebuchet MS"/>
                <a:cs typeface="Trebuchet MS"/>
              </a:rPr>
              <a:t>c</a:t>
            </a:r>
            <a:r>
              <a:rPr sz="2400" spc="75" dirty="0">
                <a:solidFill>
                  <a:srgbClr val="FFFFFF"/>
                </a:solidFill>
                <a:latin typeface="Trebuchet MS"/>
                <a:cs typeface="Trebuchet MS"/>
              </a:rPr>
              <a:t>o</a:t>
            </a:r>
            <a:r>
              <a:rPr sz="2400" spc="-10" dirty="0">
                <a:solidFill>
                  <a:srgbClr val="FFFFFF"/>
                </a:solidFill>
                <a:latin typeface="Trebuchet MS"/>
                <a:cs typeface="Trebuchet MS"/>
              </a:rPr>
              <a:t>n</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10" dirty="0">
                <a:solidFill>
                  <a:srgbClr val="FFFFFF"/>
                </a:solidFill>
                <a:latin typeface="Trebuchet MS"/>
                <a:cs typeface="Trebuchet MS"/>
              </a:rPr>
              <a:t>n</a:t>
            </a:r>
            <a:r>
              <a:rPr sz="2400" spc="-60" dirty="0">
                <a:solidFill>
                  <a:srgbClr val="FFFFFF"/>
                </a:solidFill>
                <a:latin typeface="Trebuchet MS"/>
                <a:cs typeface="Trebuchet MS"/>
              </a:rPr>
              <a:t>u</a:t>
            </a:r>
            <a:r>
              <a:rPr sz="2400" spc="75" dirty="0">
                <a:solidFill>
                  <a:srgbClr val="FFFFFF"/>
                </a:solidFill>
                <a:latin typeface="Trebuchet MS"/>
                <a:cs typeface="Trebuchet MS"/>
              </a:rPr>
              <a:t>o</a:t>
            </a:r>
            <a:r>
              <a:rPr sz="2400" spc="-60" dirty="0">
                <a:solidFill>
                  <a:srgbClr val="FFFFFF"/>
                </a:solidFill>
                <a:latin typeface="Trebuchet MS"/>
                <a:cs typeface="Trebuchet MS"/>
              </a:rPr>
              <a:t>u</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55" dirty="0">
                <a:solidFill>
                  <a:srgbClr val="FFFFFF"/>
                </a:solidFill>
                <a:latin typeface="Trebuchet MS"/>
                <a:cs typeface="Trebuchet MS"/>
              </a:rPr>
              <a:t>d</a:t>
            </a:r>
            <a:r>
              <a:rPr sz="2400" spc="-105" dirty="0">
                <a:solidFill>
                  <a:srgbClr val="FFFFFF"/>
                </a:solidFill>
                <a:latin typeface="Trebuchet MS"/>
                <a:cs typeface="Trebuchet MS"/>
              </a:rPr>
              <a:t>e</a:t>
            </a:r>
            <a:r>
              <a:rPr sz="2400" spc="-25" dirty="0">
                <a:solidFill>
                  <a:srgbClr val="FFFFFF"/>
                </a:solidFill>
                <a:latin typeface="Trebuchet MS"/>
                <a:cs typeface="Trebuchet MS"/>
              </a:rPr>
              <a:t>v</a:t>
            </a:r>
            <a:r>
              <a:rPr sz="2400" spc="-105" dirty="0">
                <a:solidFill>
                  <a:srgbClr val="FFFFFF"/>
                </a:solidFill>
                <a:latin typeface="Trebuchet MS"/>
                <a:cs typeface="Trebuchet MS"/>
              </a:rPr>
              <a:t>e</a:t>
            </a:r>
            <a:r>
              <a:rPr sz="2400" spc="-180" dirty="0">
                <a:solidFill>
                  <a:srgbClr val="FFFFFF"/>
                </a:solidFill>
                <a:latin typeface="Trebuchet MS"/>
                <a:cs typeface="Trebuchet MS"/>
              </a:rPr>
              <a:t>l</a:t>
            </a:r>
            <a:r>
              <a:rPr sz="2400" spc="75" dirty="0">
                <a:solidFill>
                  <a:srgbClr val="FFFFFF"/>
                </a:solidFill>
                <a:latin typeface="Trebuchet MS"/>
                <a:cs typeface="Trebuchet MS"/>
              </a:rPr>
              <a:t>o</a:t>
            </a:r>
            <a:r>
              <a:rPr sz="2400" spc="-55" dirty="0">
                <a:solidFill>
                  <a:srgbClr val="FFFFFF"/>
                </a:solidFill>
                <a:latin typeface="Trebuchet MS"/>
                <a:cs typeface="Trebuchet MS"/>
              </a:rPr>
              <a:t>p</a:t>
            </a:r>
            <a:r>
              <a:rPr sz="2400" spc="-20" dirty="0">
                <a:solidFill>
                  <a:srgbClr val="FFFFFF"/>
                </a:solidFill>
                <a:latin typeface="Trebuchet MS"/>
                <a:cs typeface="Trebuchet MS"/>
              </a:rPr>
              <a:t>m</a:t>
            </a:r>
            <a:r>
              <a:rPr sz="2400" spc="-105" dirty="0">
                <a:solidFill>
                  <a:srgbClr val="FFFFFF"/>
                </a:solidFill>
                <a:latin typeface="Trebuchet MS"/>
                <a:cs typeface="Trebuchet MS"/>
              </a:rPr>
              <a:t>e</a:t>
            </a:r>
            <a:r>
              <a:rPr sz="2400" spc="-10" dirty="0">
                <a:solidFill>
                  <a:srgbClr val="FFFFFF"/>
                </a:solidFill>
                <a:latin typeface="Trebuchet MS"/>
                <a:cs typeface="Trebuchet MS"/>
              </a:rPr>
              <a:t>n</a:t>
            </a:r>
            <a:r>
              <a:rPr sz="2400" spc="-85" dirty="0">
                <a:solidFill>
                  <a:srgbClr val="FFFFFF"/>
                </a:solidFill>
                <a:latin typeface="Trebuchet MS"/>
                <a:cs typeface="Trebuchet MS"/>
              </a:rPr>
              <a:t>t</a:t>
            </a:r>
            <a:r>
              <a:rPr sz="2400" spc="-180" dirty="0">
                <a:solidFill>
                  <a:srgbClr val="FFFFFF"/>
                </a:solidFill>
                <a:latin typeface="Trebuchet MS"/>
                <a:cs typeface="Trebuchet MS"/>
              </a:rPr>
              <a:t> </a:t>
            </a:r>
            <a:r>
              <a:rPr sz="2400" spc="65" dirty="0">
                <a:solidFill>
                  <a:srgbClr val="FFFFFF"/>
                </a:solidFill>
                <a:latin typeface="Trebuchet MS"/>
                <a:cs typeface="Trebuchet MS"/>
              </a:rPr>
              <a:t>o</a:t>
            </a:r>
            <a:r>
              <a:rPr sz="2400" spc="-75" dirty="0">
                <a:solidFill>
                  <a:srgbClr val="FFFFFF"/>
                </a:solidFill>
                <a:latin typeface="Trebuchet MS"/>
                <a:cs typeface="Trebuchet MS"/>
              </a:rPr>
              <a:t>f</a:t>
            </a:r>
            <a:r>
              <a:rPr sz="2400" spc="-180" dirty="0">
                <a:solidFill>
                  <a:srgbClr val="FFFFFF"/>
                </a:solidFill>
                <a:latin typeface="Trebuchet MS"/>
                <a:cs typeface="Trebuchet MS"/>
              </a:rPr>
              <a:t> </a:t>
            </a:r>
            <a:r>
              <a:rPr sz="2400" spc="-20" dirty="0">
                <a:solidFill>
                  <a:srgbClr val="FFFFFF"/>
                </a:solidFill>
                <a:latin typeface="Trebuchet MS"/>
                <a:cs typeface="Trebuchet MS"/>
              </a:rPr>
              <a:t>m</a:t>
            </a:r>
            <a:r>
              <a:rPr sz="2400" spc="-70" dirty="0">
                <a:solidFill>
                  <a:srgbClr val="FFFFFF"/>
                </a:solidFill>
                <a:latin typeface="Trebuchet MS"/>
                <a:cs typeface="Trebuchet MS"/>
              </a:rPr>
              <a:t>a</a:t>
            </a:r>
            <a:r>
              <a:rPr sz="2400" spc="-150" dirty="0">
                <a:solidFill>
                  <a:srgbClr val="FFFFFF"/>
                </a:solidFill>
                <a:latin typeface="Trebuchet MS"/>
                <a:cs typeface="Trebuchet MS"/>
              </a:rPr>
              <a:t>c</a:t>
            </a:r>
            <a:r>
              <a:rPr sz="2400" spc="-15" dirty="0">
                <a:solidFill>
                  <a:srgbClr val="FFFFFF"/>
                </a:solidFill>
                <a:latin typeface="Trebuchet MS"/>
                <a:cs typeface="Trebuchet MS"/>
              </a:rPr>
              <a:t>h</a:t>
            </a:r>
            <a:r>
              <a:rPr sz="2400" spc="-155" dirty="0">
                <a:solidFill>
                  <a:srgbClr val="FFFFFF"/>
                </a:solidFill>
                <a:latin typeface="Trebuchet MS"/>
                <a:cs typeface="Trebuchet MS"/>
              </a:rPr>
              <a:t>i</a:t>
            </a:r>
            <a:r>
              <a:rPr sz="2400" spc="-10" dirty="0">
                <a:solidFill>
                  <a:srgbClr val="FFFFFF"/>
                </a:solidFill>
                <a:latin typeface="Trebuchet MS"/>
                <a:cs typeface="Trebuchet MS"/>
              </a:rPr>
              <a:t>n</a:t>
            </a:r>
            <a:r>
              <a:rPr sz="2400" spc="-70" dirty="0">
                <a:solidFill>
                  <a:srgbClr val="FFFFFF"/>
                </a:solidFill>
                <a:latin typeface="Trebuchet MS"/>
                <a:cs typeface="Trebuchet MS"/>
              </a:rPr>
              <a:t>e  </a:t>
            </a:r>
            <a:r>
              <a:rPr sz="2400" spc="-180" dirty="0">
                <a:solidFill>
                  <a:srgbClr val="FFFFFF"/>
                </a:solidFill>
                <a:latin typeface="Trebuchet MS"/>
                <a:cs typeface="Trebuchet MS"/>
              </a:rPr>
              <a:t>l</a:t>
            </a:r>
            <a:r>
              <a:rPr sz="2400" spc="-105" dirty="0">
                <a:solidFill>
                  <a:srgbClr val="FFFFFF"/>
                </a:solidFill>
                <a:latin typeface="Trebuchet MS"/>
                <a:cs typeface="Trebuchet MS"/>
              </a:rPr>
              <a:t>e</a:t>
            </a:r>
            <a:r>
              <a:rPr sz="2400" spc="-70" dirty="0">
                <a:solidFill>
                  <a:srgbClr val="FFFFFF"/>
                </a:solidFill>
                <a:latin typeface="Trebuchet MS"/>
                <a:cs typeface="Trebuchet MS"/>
              </a:rPr>
              <a:t>a</a:t>
            </a:r>
            <a:r>
              <a:rPr sz="2400" spc="-135" dirty="0">
                <a:solidFill>
                  <a:srgbClr val="FFFFFF"/>
                </a:solidFill>
                <a:latin typeface="Trebuchet MS"/>
                <a:cs typeface="Trebuchet MS"/>
              </a:rPr>
              <a:t>r</a:t>
            </a:r>
            <a:r>
              <a:rPr sz="2400" spc="-10" dirty="0">
                <a:solidFill>
                  <a:srgbClr val="FFFFFF"/>
                </a:solidFill>
                <a:latin typeface="Trebuchet MS"/>
                <a:cs typeface="Trebuchet MS"/>
              </a:rPr>
              <a:t>n</a:t>
            </a:r>
            <a:r>
              <a:rPr sz="2400" spc="-155" dirty="0">
                <a:solidFill>
                  <a:srgbClr val="FFFFFF"/>
                </a:solidFill>
                <a:latin typeface="Trebuchet MS"/>
                <a:cs typeface="Trebuchet MS"/>
              </a:rPr>
              <a:t>i</a:t>
            </a:r>
            <a:r>
              <a:rPr sz="2400" spc="-10" dirty="0">
                <a:solidFill>
                  <a:srgbClr val="FFFFFF"/>
                </a:solidFill>
                <a:latin typeface="Trebuchet MS"/>
                <a:cs typeface="Trebuchet MS"/>
              </a:rPr>
              <a:t>n</a:t>
            </a:r>
            <a:r>
              <a:rPr sz="2400" spc="80" dirty="0">
                <a:solidFill>
                  <a:srgbClr val="FFFFFF"/>
                </a:solidFill>
                <a:latin typeface="Trebuchet MS"/>
                <a:cs typeface="Trebuchet MS"/>
              </a:rPr>
              <a:t>g</a:t>
            </a:r>
            <a:r>
              <a:rPr sz="2400" spc="-180" dirty="0">
                <a:solidFill>
                  <a:srgbClr val="FFFFFF"/>
                </a:solidFill>
                <a:latin typeface="Trebuchet MS"/>
                <a:cs typeface="Trebuchet MS"/>
              </a:rPr>
              <a:t> </a:t>
            </a:r>
            <a:r>
              <a:rPr sz="2400" spc="-95" dirty="0">
                <a:solidFill>
                  <a:srgbClr val="FFFFFF"/>
                </a:solidFill>
                <a:latin typeface="Trebuchet MS"/>
                <a:cs typeface="Trebuchet MS"/>
              </a:rPr>
              <a:t>t</a:t>
            </a:r>
            <a:r>
              <a:rPr sz="2400" spc="-105" dirty="0">
                <a:solidFill>
                  <a:srgbClr val="FFFFFF"/>
                </a:solidFill>
                <a:latin typeface="Trebuchet MS"/>
                <a:cs typeface="Trebuchet MS"/>
              </a:rPr>
              <a:t>e</a:t>
            </a:r>
            <a:r>
              <a:rPr sz="2400" spc="-150" dirty="0">
                <a:solidFill>
                  <a:srgbClr val="FFFFFF"/>
                </a:solidFill>
                <a:latin typeface="Trebuchet MS"/>
                <a:cs typeface="Trebuchet MS"/>
              </a:rPr>
              <a:t>c</a:t>
            </a:r>
            <a:r>
              <a:rPr sz="2400" spc="-15" dirty="0">
                <a:solidFill>
                  <a:srgbClr val="FFFFFF"/>
                </a:solidFill>
                <a:latin typeface="Trebuchet MS"/>
                <a:cs typeface="Trebuchet MS"/>
              </a:rPr>
              <a:t>h</a:t>
            </a:r>
            <a:r>
              <a:rPr sz="2400" spc="-10" dirty="0">
                <a:solidFill>
                  <a:srgbClr val="FFFFFF"/>
                </a:solidFill>
                <a:latin typeface="Trebuchet MS"/>
                <a:cs typeface="Trebuchet MS"/>
              </a:rPr>
              <a:t>n</a:t>
            </a:r>
            <a:r>
              <a:rPr sz="2400" spc="-155" dirty="0">
                <a:solidFill>
                  <a:srgbClr val="FFFFFF"/>
                </a:solidFill>
                <a:latin typeface="Trebuchet MS"/>
                <a:cs typeface="Trebuchet MS"/>
              </a:rPr>
              <a:t>i</a:t>
            </a:r>
            <a:r>
              <a:rPr sz="2400" spc="-60" dirty="0">
                <a:solidFill>
                  <a:srgbClr val="FFFFFF"/>
                </a:solidFill>
                <a:latin typeface="Trebuchet MS"/>
                <a:cs typeface="Trebuchet MS"/>
              </a:rPr>
              <a:t>qu</a:t>
            </a:r>
            <a:r>
              <a:rPr sz="2400" spc="-105" dirty="0">
                <a:solidFill>
                  <a:srgbClr val="FFFFFF"/>
                </a:solidFill>
                <a:latin typeface="Trebuchet MS"/>
                <a:cs typeface="Trebuchet MS"/>
              </a:rPr>
              <a:t>e</a:t>
            </a:r>
            <a:r>
              <a:rPr sz="2400" spc="20" dirty="0">
                <a:solidFill>
                  <a:srgbClr val="FFFFFF"/>
                </a:solidFill>
                <a:latin typeface="Trebuchet MS"/>
                <a:cs typeface="Trebuchet MS"/>
              </a:rPr>
              <a:t>s</a:t>
            </a:r>
            <a:r>
              <a:rPr sz="2400" spc="-380" dirty="0">
                <a:solidFill>
                  <a:srgbClr val="FFFFFF"/>
                </a:solidFill>
                <a:latin typeface="Trebuchet MS"/>
                <a:cs typeface="Trebuchet MS"/>
              </a:rPr>
              <a:t>,</a:t>
            </a:r>
            <a:r>
              <a:rPr sz="2400" spc="-180" dirty="0">
                <a:solidFill>
                  <a:srgbClr val="FFFFFF"/>
                </a:solidFill>
                <a:latin typeface="Trebuchet MS"/>
                <a:cs typeface="Trebuchet MS"/>
              </a:rPr>
              <a:t> </a:t>
            </a:r>
            <a:r>
              <a:rPr sz="2400" dirty="0">
                <a:solidFill>
                  <a:srgbClr val="FFFFFF"/>
                </a:solidFill>
                <a:latin typeface="Trebuchet MS"/>
                <a:cs typeface="Trebuchet MS"/>
              </a:rPr>
              <a:t>w</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155" dirty="0">
                <a:solidFill>
                  <a:srgbClr val="FFFFFF"/>
                </a:solidFill>
                <a:latin typeface="Trebuchet MS"/>
                <a:cs typeface="Trebuchet MS"/>
              </a:rPr>
              <a:t>c</a:t>
            </a:r>
            <a:r>
              <a:rPr sz="2400" spc="-70" dirty="0">
                <a:solidFill>
                  <a:srgbClr val="FFFFFF"/>
                </a:solidFill>
                <a:latin typeface="Trebuchet MS"/>
                <a:cs typeface="Trebuchet MS"/>
              </a:rPr>
              <a:t>a</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114" dirty="0">
                <a:solidFill>
                  <a:srgbClr val="FFFFFF"/>
                </a:solidFill>
                <a:latin typeface="Trebuchet MS"/>
                <a:cs typeface="Trebuchet MS"/>
              </a:rPr>
              <a:t>e</a:t>
            </a:r>
            <a:r>
              <a:rPr sz="2400" spc="20" dirty="0">
                <a:solidFill>
                  <a:srgbClr val="FFFFFF"/>
                </a:solidFill>
                <a:latin typeface="Trebuchet MS"/>
                <a:cs typeface="Trebuchet MS"/>
              </a:rPr>
              <a:t>x</a:t>
            </a:r>
            <a:r>
              <a:rPr sz="2400" spc="-55" dirty="0">
                <a:solidFill>
                  <a:srgbClr val="FFFFFF"/>
                </a:solidFill>
                <a:latin typeface="Trebuchet MS"/>
                <a:cs typeface="Trebuchet MS"/>
              </a:rPr>
              <a:t>p</a:t>
            </a:r>
            <a:r>
              <a:rPr sz="2400" spc="-105" dirty="0">
                <a:solidFill>
                  <a:srgbClr val="FFFFFF"/>
                </a:solidFill>
                <a:latin typeface="Trebuchet MS"/>
                <a:cs typeface="Trebuchet MS"/>
              </a:rPr>
              <a:t>e</a:t>
            </a:r>
            <a:r>
              <a:rPr sz="2400" spc="-150" dirty="0">
                <a:solidFill>
                  <a:srgbClr val="FFFFFF"/>
                </a:solidFill>
                <a:latin typeface="Trebuchet MS"/>
                <a:cs typeface="Trebuchet MS"/>
              </a:rPr>
              <a:t>c</a:t>
            </a:r>
            <a:r>
              <a:rPr sz="2400" spc="-85" dirty="0">
                <a:solidFill>
                  <a:srgbClr val="FFFFFF"/>
                </a:solidFill>
                <a:latin typeface="Trebuchet MS"/>
                <a:cs typeface="Trebuchet MS"/>
              </a:rPr>
              <a:t>t</a:t>
            </a:r>
            <a:r>
              <a:rPr sz="2400" spc="-180" dirty="0">
                <a:solidFill>
                  <a:srgbClr val="FFFFFF"/>
                </a:solidFill>
                <a:latin typeface="Trebuchet MS"/>
                <a:cs typeface="Trebuchet MS"/>
              </a:rPr>
              <a:t> </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105" dirty="0">
                <a:solidFill>
                  <a:srgbClr val="FFFFFF"/>
                </a:solidFill>
                <a:latin typeface="Trebuchet MS"/>
                <a:cs typeface="Trebuchet MS"/>
              </a:rPr>
              <a:t>e</a:t>
            </a:r>
            <a:r>
              <a:rPr sz="2400" spc="20" dirty="0">
                <a:solidFill>
                  <a:srgbClr val="FFFFFF"/>
                </a:solidFill>
                <a:latin typeface="Trebuchet MS"/>
                <a:cs typeface="Trebuchet MS"/>
              </a:rPr>
              <a:t>s</a:t>
            </a:r>
            <a:r>
              <a:rPr sz="2400" spc="-70" dirty="0">
                <a:solidFill>
                  <a:srgbClr val="FFFFFF"/>
                </a:solidFill>
                <a:latin typeface="Trebuchet MS"/>
                <a:cs typeface="Trebuchet MS"/>
              </a:rPr>
              <a:t>e  </a:t>
            </a:r>
            <a:r>
              <a:rPr sz="2400" spc="-20" dirty="0">
                <a:solidFill>
                  <a:srgbClr val="FFFFFF"/>
                </a:solidFill>
                <a:latin typeface="Trebuchet MS"/>
                <a:cs typeface="Trebuchet MS"/>
              </a:rPr>
              <a:t>m</a:t>
            </a:r>
            <a:r>
              <a:rPr sz="2400" spc="-105" dirty="0">
                <a:solidFill>
                  <a:srgbClr val="FFFFFF"/>
                </a:solidFill>
                <a:latin typeface="Trebuchet MS"/>
                <a:cs typeface="Trebuchet MS"/>
              </a:rPr>
              <a:t>e</a:t>
            </a:r>
            <a:r>
              <a:rPr sz="2400" spc="-90" dirty="0">
                <a:solidFill>
                  <a:srgbClr val="FFFFFF"/>
                </a:solidFill>
                <a:latin typeface="Trebuchet MS"/>
                <a:cs typeface="Trebuchet MS"/>
              </a:rPr>
              <a:t>t</a:t>
            </a:r>
            <a:r>
              <a:rPr sz="2400" spc="-135" dirty="0">
                <a:solidFill>
                  <a:srgbClr val="FFFFFF"/>
                </a:solidFill>
                <a:latin typeface="Trebuchet MS"/>
                <a:cs typeface="Trebuchet MS"/>
              </a:rPr>
              <a:t>r</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95" dirty="0">
                <a:solidFill>
                  <a:srgbClr val="FFFFFF"/>
                </a:solidFill>
                <a:latin typeface="Trebuchet MS"/>
                <a:cs typeface="Trebuchet MS"/>
              </a:rPr>
              <a:t>t</a:t>
            </a:r>
            <a:r>
              <a:rPr sz="2400" spc="80" dirty="0">
                <a:solidFill>
                  <a:srgbClr val="FFFFFF"/>
                </a:solidFill>
                <a:latin typeface="Trebuchet MS"/>
                <a:cs typeface="Trebuchet MS"/>
              </a:rPr>
              <a:t>o</a:t>
            </a:r>
            <a:r>
              <a:rPr sz="2400" spc="-180" dirty="0">
                <a:solidFill>
                  <a:srgbClr val="FFFFFF"/>
                </a:solidFill>
                <a:latin typeface="Trebuchet MS"/>
                <a:cs typeface="Trebuchet MS"/>
              </a:rPr>
              <a:t> </a:t>
            </a:r>
            <a:r>
              <a:rPr sz="2400" spc="-155" dirty="0">
                <a:solidFill>
                  <a:srgbClr val="FFFFFF"/>
                </a:solidFill>
                <a:latin typeface="Trebuchet MS"/>
                <a:cs typeface="Trebuchet MS"/>
              </a:rPr>
              <a:t>i</a:t>
            </a:r>
            <a:r>
              <a:rPr sz="2400" spc="-20" dirty="0">
                <a:solidFill>
                  <a:srgbClr val="FFFFFF"/>
                </a:solidFill>
                <a:latin typeface="Trebuchet MS"/>
                <a:cs typeface="Trebuchet MS"/>
              </a:rPr>
              <a:t>m</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70" dirty="0">
                <a:solidFill>
                  <a:srgbClr val="FFFFFF"/>
                </a:solidFill>
                <a:latin typeface="Trebuchet MS"/>
                <a:cs typeface="Trebuchet MS"/>
              </a:rPr>
              <a:t>o</a:t>
            </a:r>
            <a:r>
              <a:rPr sz="2400" spc="-25" dirty="0">
                <a:solidFill>
                  <a:srgbClr val="FFFFFF"/>
                </a:solidFill>
                <a:latin typeface="Trebuchet MS"/>
                <a:cs typeface="Trebuchet MS"/>
              </a:rPr>
              <a:t>v</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70" dirty="0">
                <a:solidFill>
                  <a:srgbClr val="FFFFFF"/>
                </a:solidFill>
                <a:latin typeface="Trebuchet MS"/>
                <a:cs typeface="Trebuchet MS"/>
              </a:rPr>
              <a:t>a</a:t>
            </a:r>
            <a:r>
              <a:rPr sz="2400" spc="-10" dirty="0">
                <a:solidFill>
                  <a:srgbClr val="FFFFFF"/>
                </a:solidFill>
                <a:latin typeface="Trebuchet MS"/>
                <a:cs typeface="Trebuchet MS"/>
              </a:rPr>
              <a:t>n</a:t>
            </a:r>
            <a:r>
              <a:rPr sz="2400" spc="-50" dirty="0">
                <a:solidFill>
                  <a:srgbClr val="FFFFFF"/>
                </a:solidFill>
                <a:latin typeface="Trebuchet MS"/>
                <a:cs typeface="Trebuchet MS"/>
              </a:rPr>
              <a:t>d</a:t>
            </a:r>
            <a:r>
              <a:rPr sz="2400" spc="-180" dirty="0">
                <a:solidFill>
                  <a:srgbClr val="FFFFFF"/>
                </a:solidFill>
                <a:latin typeface="Trebuchet MS"/>
                <a:cs typeface="Trebuchet MS"/>
              </a:rPr>
              <a:t> l</a:t>
            </a:r>
            <a:r>
              <a:rPr sz="2400" spc="-105" dirty="0">
                <a:solidFill>
                  <a:srgbClr val="FFFFFF"/>
                </a:solidFill>
                <a:latin typeface="Trebuchet MS"/>
                <a:cs typeface="Trebuchet MS"/>
              </a:rPr>
              <a:t>e</a:t>
            </a:r>
            <a:r>
              <a:rPr sz="2400" spc="-70" dirty="0">
                <a:solidFill>
                  <a:srgbClr val="FFFFFF"/>
                </a:solidFill>
                <a:latin typeface="Trebuchet MS"/>
                <a:cs typeface="Trebuchet MS"/>
              </a:rPr>
              <a:t>a</a:t>
            </a:r>
            <a:r>
              <a:rPr sz="2400" spc="-50" dirty="0">
                <a:solidFill>
                  <a:srgbClr val="FFFFFF"/>
                </a:solidFill>
                <a:latin typeface="Trebuchet MS"/>
                <a:cs typeface="Trebuchet MS"/>
              </a:rPr>
              <a:t>d</a:t>
            </a:r>
            <a:r>
              <a:rPr sz="2400" spc="-180" dirty="0">
                <a:solidFill>
                  <a:srgbClr val="FFFFFF"/>
                </a:solidFill>
                <a:latin typeface="Trebuchet MS"/>
                <a:cs typeface="Trebuchet MS"/>
              </a:rPr>
              <a:t> </a:t>
            </a:r>
            <a:r>
              <a:rPr sz="2400" spc="-95" dirty="0">
                <a:solidFill>
                  <a:srgbClr val="FFFFFF"/>
                </a:solidFill>
                <a:latin typeface="Trebuchet MS"/>
                <a:cs typeface="Trebuchet MS"/>
              </a:rPr>
              <a:t>t</a:t>
            </a:r>
            <a:r>
              <a:rPr sz="2400" spc="80" dirty="0">
                <a:solidFill>
                  <a:srgbClr val="FFFFFF"/>
                </a:solidFill>
                <a:latin typeface="Trebuchet MS"/>
                <a:cs typeface="Trebuchet MS"/>
              </a:rPr>
              <a:t>o</a:t>
            </a:r>
            <a:r>
              <a:rPr sz="2400" spc="-180" dirty="0">
                <a:solidFill>
                  <a:srgbClr val="FFFFFF"/>
                </a:solidFill>
                <a:latin typeface="Trebuchet MS"/>
                <a:cs typeface="Trebuchet MS"/>
              </a:rPr>
              <a:t> </a:t>
            </a:r>
            <a:r>
              <a:rPr sz="2400" spc="-105" dirty="0">
                <a:solidFill>
                  <a:srgbClr val="FFFFFF"/>
                </a:solidFill>
                <a:latin typeface="Trebuchet MS"/>
                <a:cs typeface="Trebuchet MS"/>
              </a:rPr>
              <a:t>e</a:t>
            </a:r>
            <a:r>
              <a:rPr sz="2400" spc="-25" dirty="0">
                <a:solidFill>
                  <a:srgbClr val="FFFFFF"/>
                </a:solidFill>
                <a:latin typeface="Trebuchet MS"/>
                <a:cs typeface="Trebuchet MS"/>
              </a:rPr>
              <a:t>v</a:t>
            </a:r>
            <a:r>
              <a:rPr sz="2400" spc="-105" dirty="0">
                <a:solidFill>
                  <a:srgbClr val="FFFFFF"/>
                </a:solidFill>
                <a:latin typeface="Trebuchet MS"/>
                <a:cs typeface="Trebuchet MS"/>
              </a:rPr>
              <a:t>e</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20" dirty="0">
                <a:solidFill>
                  <a:srgbClr val="FFFFFF"/>
                </a:solidFill>
                <a:latin typeface="Trebuchet MS"/>
                <a:cs typeface="Trebuchet MS"/>
              </a:rPr>
              <a:t>m</a:t>
            </a:r>
            <a:r>
              <a:rPr sz="2400" spc="75" dirty="0">
                <a:solidFill>
                  <a:srgbClr val="FFFFFF"/>
                </a:solidFill>
                <a:latin typeface="Trebuchet MS"/>
                <a:cs typeface="Trebuchet MS"/>
              </a:rPr>
              <a:t>o</a:t>
            </a:r>
            <a:r>
              <a:rPr sz="2400" spc="-170" dirty="0">
                <a:solidFill>
                  <a:srgbClr val="FFFFFF"/>
                </a:solidFill>
                <a:latin typeface="Trebuchet MS"/>
                <a:cs typeface="Trebuchet MS"/>
              </a:rPr>
              <a:t>r</a:t>
            </a:r>
            <a:r>
              <a:rPr sz="2400" spc="-70" dirty="0">
                <a:solidFill>
                  <a:srgbClr val="FFFFFF"/>
                </a:solidFill>
                <a:latin typeface="Trebuchet MS"/>
                <a:cs typeface="Trebuchet MS"/>
              </a:rPr>
              <a:t>e  a</a:t>
            </a:r>
            <a:r>
              <a:rPr sz="2400" spc="-175" dirty="0">
                <a:solidFill>
                  <a:srgbClr val="FFFFFF"/>
                </a:solidFill>
                <a:latin typeface="Trebuchet MS"/>
                <a:cs typeface="Trebuchet MS"/>
              </a:rPr>
              <a:t>c</a:t>
            </a:r>
            <a:r>
              <a:rPr sz="2400" spc="-150" dirty="0">
                <a:solidFill>
                  <a:srgbClr val="FFFFFF"/>
                </a:solidFill>
                <a:latin typeface="Trebuchet MS"/>
                <a:cs typeface="Trebuchet MS"/>
              </a:rPr>
              <a:t>c</a:t>
            </a:r>
            <a:r>
              <a:rPr sz="2400" spc="-60" dirty="0">
                <a:solidFill>
                  <a:srgbClr val="FFFFFF"/>
                </a:solidFill>
                <a:latin typeface="Trebuchet MS"/>
                <a:cs typeface="Trebuchet MS"/>
              </a:rPr>
              <a:t>u</a:t>
            </a:r>
            <a:r>
              <a:rPr sz="2400" spc="-150" dirty="0">
                <a:solidFill>
                  <a:srgbClr val="FFFFFF"/>
                </a:solidFill>
                <a:latin typeface="Trebuchet MS"/>
                <a:cs typeface="Trebuchet MS"/>
              </a:rPr>
              <a:t>r</a:t>
            </a:r>
            <a:r>
              <a:rPr sz="2400" spc="-70" dirty="0">
                <a:solidFill>
                  <a:srgbClr val="FFFFFF"/>
                </a:solidFill>
                <a:latin typeface="Trebuchet MS"/>
                <a:cs typeface="Trebuchet MS"/>
              </a:rPr>
              <a:t>a</a:t>
            </a:r>
            <a:r>
              <a:rPr sz="2400" spc="-95" dirty="0">
                <a:solidFill>
                  <a:srgbClr val="FFFFFF"/>
                </a:solidFill>
                <a:latin typeface="Trebuchet MS"/>
                <a:cs typeface="Trebuchet MS"/>
              </a:rPr>
              <a:t>t</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55" dirty="0">
                <a:solidFill>
                  <a:srgbClr val="FFFFFF"/>
                </a:solidFill>
                <a:latin typeface="Trebuchet MS"/>
                <a:cs typeface="Trebuchet MS"/>
              </a:rPr>
              <a:t>p</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55" dirty="0">
                <a:solidFill>
                  <a:srgbClr val="FFFFFF"/>
                </a:solidFill>
                <a:latin typeface="Trebuchet MS"/>
                <a:cs typeface="Trebuchet MS"/>
              </a:rPr>
              <a:t>d</a:t>
            </a:r>
            <a:r>
              <a:rPr sz="2400" spc="-155" dirty="0">
                <a:solidFill>
                  <a:srgbClr val="FFFFFF"/>
                </a:solidFill>
                <a:latin typeface="Trebuchet MS"/>
                <a:cs typeface="Trebuchet MS"/>
              </a:rPr>
              <a:t>i</a:t>
            </a:r>
            <a:r>
              <a:rPr sz="2400" spc="-150" dirty="0">
                <a:solidFill>
                  <a:srgbClr val="FFFFFF"/>
                </a:solidFill>
                <a:latin typeface="Trebuchet MS"/>
                <a:cs typeface="Trebuchet MS"/>
              </a:rPr>
              <a:t>c</a:t>
            </a:r>
            <a:r>
              <a:rPr sz="2400" spc="-90" dirty="0">
                <a:solidFill>
                  <a:srgbClr val="FFFFFF"/>
                </a:solidFill>
                <a:latin typeface="Trebuchet MS"/>
                <a:cs typeface="Trebuchet MS"/>
              </a:rPr>
              <a:t>t</a:t>
            </a:r>
            <a:r>
              <a:rPr sz="2400" spc="-155" dirty="0">
                <a:solidFill>
                  <a:srgbClr val="FFFFFF"/>
                </a:solidFill>
                <a:latin typeface="Trebuchet MS"/>
                <a:cs typeface="Trebuchet MS"/>
              </a:rPr>
              <a:t>i</a:t>
            </a:r>
            <a:r>
              <a:rPr sz="2400" spc="75" dirty="0">
                <a:solidFill>
                  <a:srgbClr val="FFFFFF"/>
                </a:solidFill>
                <a:latin typeface="Trebuchet MS"/>
                <a:cs typeface="Trebuchet MS"/>
              </a:rPr>
              <a:t>o</a:t>
            </a:r>
            <a:r>
              <a:rPr sz="2400" spc="-10" dirty="0">
                <a:solidFill>
                  <a:srgbClr val="FFFFFF"/>
                </a:solidFill>
                <a:latin typeface="Trebuchet MS"/>
                <a:cs typeface="Trebuchet MS"/>
              </a:rPr>
              <a:t>n</a:t>
            </a:r>
            <a:r>
              <a:rPr sz="2400" spc="25" dirty="0">
                <a:solidFill>
                  <a:srgbClr val="FFFFFF"/>
                </a:solidFill>
                <a:latin typeface="Trebuchet MS"/>
                <a:cs typeface="Trebuchet MS"/>
              </a:rPr>
              <a:t>s</a:t>
            </a:r>
            <a:r>
              <a:rPr sz="2400" spc="-180" dirty="0">
                <a:solidFill>
                  <a:srgbClr val="FFFFFF"/>
                </a:solidFill>
                <a:latin typeface="Trebuchet MS"/>
                <a:cs typeface="Trebuchet MS"/>
              </a:rPr>
              <a:t> </a:t>
            </a:r>
            <a:r>
              <a:rPr sz="2400" spc="-155" dirty="0">
                <a:solidFill>
                  <a:srgbClr val="FFFFFF"/>
                </a:solidFill>
                <a:latin typeface="Trebuchet MS"/>
                <a:cs typeface="Trebuchet MS"/>
              </a:rPr>
              <a:t>i</a:t>
            </a:r>
            <a:r>
              <a:rPr sz="2400" spc="-5" dirty="0">
                <a:solidFill>
                  <a:srgbClr val="FFFFFF"/>
                </a:solidFill>
                <a:latin typeface="Trebuchet MS"/>
                <a:cs typeface="Trebuchet MS"/>
              </a:rPr>
              <a:t>n</a:t>
            </a:r>
            <a:r>
              <a:rPr sz="2400" spc="-180" dirty="0">
                <a:solidFill>
                  <a:srgbClr val="FFFFFF"/>
                </a:solidFill>
                <a:latin typeface="Trebuchet MS"/>
                <a:cs typeface="Trebuchet MS"/>
              </a:rPr>
              <a:t> </a:t>
            </a:r>
            <a:r>
              <a:rPr sz="2400" spc="-90" dirty="0">
                <a:solidFill>
                  <a:srgbClr val="FFFFFF"/>
                </a:solidFill>
                <a:latin typeface="Trebuchet MS"/>
                <a:cs typeface="Trebuchet MS"/>
              </a:rPr>
              <a:t>t</a:t>
            </a:r>
            <a:r>
              <a:rPr sz="2400" spc="-15" dirty="0">
                <a:solidFill>
                  <a:srgbClr val="FFFFFF"/>
                </a:solidFill>
                <a:latin typeface="Trebuchet MS"/>
                <a:cs typeface="Trebuchet MS"/>
              </a:rPr>
              <a:t>h</a:t>
            </a:r>
            <a:r>
              <a:rPr sz="2400" spc="-100" dirty="0">
                <a:solidFill>
                  <a:srgbClr val="FFFFFF"/>
                </a:solidFill>
                <a:latin typeface="Trebuchet MS"/>
                <a:cs typeface="Trebuchet MS"/>
              </a:rPr>
              <a:t>e</a:t>
            </a:r>
            <a:r>
              <a:rPr sz="2400" spc="-180" dirty="0">
                <a:solidFill>
                  <a:srgbClr val="FFFFFF"/>
                </a:solidFill>
                <a:latin typeface="Trebuchet MS"/>
                <a:cs typeface="Trebuchet MS"/>
              </a:rPr>
              <a:t> </a:t>
            </a:r>
            <a:r>
              <a:rPr sz="2400" spc="-80" dirty="0">
                <a:solidFill>
                  <a:srgbClr val="FFFFFF"/>
                </a:solidFill>
                <a:latin typeface="Trebuchet MS"/>
                <a:cs typeface="Trebuchet MS"/>
              </a:rPr>
              <a:t>f</a:t>
            </a:r>
            <a:r>
              <a:rPr sz="2400" spc="-60" dirty="0">
                <a:solidFill>
                  <a:srgbClr val="FFFFFF"/>
                </a:solidFill>
                <a:latin typeface="Trebuchet MS"/>
                <a:cs typeface="Trebuchet MS"/>
              </a:rPr>
              <a:t>u</a:t>
            </a:r>
            <a:r>
              <a:rPr sz="2400" spc="-90" dirty="0">
                <a:solidFill>
                  <a:srgbClr val="FFFFFF"/>
                </a:solidFill>
                <a:latin typeface="Trebuchet MS"/>
                <a:cs typeface="Trebuchet MS"/>
              </a:rPr>
              <a:t>t</a:t>
            </a:r>
            <a:r>
              <a:rPr sz="2400" spc="-60" dirty="0">
                <a:solidFill>
                  <a:srgbClr val="FFFFFF"/>
                </a:solidFill>
                <a:latin typeface="Trebuchet MS"/>
                <a:cs typeface="Trebuchet MS"/>
              </a:rPr>
              <a:t>u</a:t>
            </a:r>
            <a:r>
              <a:rPr sz="2400" spc="-170" dirty="0">
                <a:solidFill>
                  <a:srgbClr val="FFFFFF"/>
                </a:solidFill>
                <a:latin typeface="Trebuchet MS"/>
                <a:cs typeface="Trebuchet MS"/>
              </a:rPr>
              <a:t>r</a:t>
            </a:r>
            <a:r>
              <a:rPr sz="2400" spc="-105" dirty="0">
                <a:solidFill>
                  <a:srgbClr val="FFFFFF"/>
                </a:solidFill>
                <a:latin typeface="Trebuchet MS"/>
                <a:cs typeface="Trebuchet MS"/>
              </a:rPr>
              <a:t>e</a:t>
            </a:r>
            <a:r>
              <a:rPr sz="2400" spc="-355" dirty="0">
                <a:solidFill>
                  <a:srgbClr val="FFFFFF"/>
                </a:solidFill>
                <a:latin typeface="Trebuchet MS"/>
                <a:cs typeface="Trebuchet MS"/>
              </a:rPr>
              <a:t>.</a:t>
            </a:r>
            <a:endParaRPr sz="2400">
              <a:latin typeface="Trebuchet MS"/>
              <a:cs typeface="Trebuchet MS"/>
            </a:endParaRPr>
          </a:p>
        </p:txBody>
      </p:sp>
      <p:sp>
        <p:nvSpPr>
          <p:cNvPr id="9" name="object 9"/>
          <p:cNvSpPr/>
          <p:nvPr/>
        </p:nvSpPr>
        <p:spPr>
          <a:xfrm>
            <a:off x="7613605" y="1036985"/>
            <a:ext cx="2790825" cy="76200"/>
          </a:xfrm>
          <a:custGeom>
            <a:avLst/>
            <a:gdLst/>
            <a:ahLst/>
            <a:cxnLst/>
            <a:rect l="l" t="t" r="r" b="b"/>
            <a:pathLst>
              <a:path w="2790825" h="76200">
                <a:moveTo>
                  <a:pt x="2790824" y="76199"/>
                </a:moveTo>
                <a:lnTo>
                  <a:pt x="0" y="76199"/>
                </a:lnTo>
                <a:lnTo>
                  <a:pt x="0" y="0"/>
                </a:lnTo>
                <a:lnTo>
                  <a:pt x="2790824" y="0"/>
                </a:lnTo>
                <a:lnTo>
                  <a:pt x="2790824" y="76199"/>
                </a:lnTo>
                <a:close/>
              </a:path>
            </a:pathLst>
          </a:custGeom>
          <a:solidFill>
            <a:srgbClr val="6FB0D9"/>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5794" y="0"/>
            <a:ext cx="6372127" cy="6049466"/>
          </a:xfrm>
          <a:prstGeom prst="rect">
            <a:avLst/>
          </a:prstGeom>
        </p:spPr>
      </p:pic>
      <p:pic>
        <p:nvPicPr>
          <p:cNvPr id="3" name="object 3"/>
          <p:cNvPicPr/>
          <p:nvPr/>
        </p:nvPicPr>
        <p:blipFill>
          <a:blip r:embed="rId3" cstate="print"/>
          <a:stretch>
            <a:fillRect/>
          </a:stretch>
        </p:blipFill>
        <p:spPr>
          <a:xfrm>
            <a:off x="8781143" y="2814405"/>
            <a:ext cx="7972424" cy="5206900"/>
          </a:xfrm>
          <a:prstGeom prst="rect">
            <a:avLst/>
          </a:prstGeom>
        </p:spPr>
      </p:pic>
      <p:sp>
        <p:nvSpPr>
          <p:cNvPr id="4" name="object 4"/>
          <p:cNvSpPr txBox="1">
            <a:spLocks noGrp="1"/>
          </p:cNvSpPr>
          <p:nvPr>
            <p:ph type="title"/>
          </p:nvPr>
        </p:nvSpPr>
        <p:spPr>
          <a:prstGeom prst="rect">
            <a:avLst/>
          </a:prstGeom>
        </p:spPr>
        <p:txBody>
          <a:bodyPr vert="horz" wrap="square" lIns="0" tIns="13970" rIns="0" bIns="0" rtlCol="0">
            <a:spAutoFit/>
          </a:bodyPr>
          <a:lstStyle/>
          <a:p>
            <a:pPr marL="3641090">
              <a:lnSpc>
                <a:spcPct val="100000"/>
              </a:lnSpc>
              <a:spcBef>
                <a:spcPts val="110"/>
              </a:spcBef>
            </a:pPr>
            <a:r>
              <a:rPr spc="985" dirty="0"/>
              <a:t>M</a:t>
            </a:r>
            <a:r>
              <a:rPr spc="254" dirty="0"/>
              <a:t>o</a:t>
            </a:r>
            <a:r>
              <a:rPr spc="-125" dirty="0"/>
              <a:t>d</a:t>
            </a:r>
            <a:r>
              <a:rPr spc="-275" dirty="0"/>
              <a:t>e</a:t>
            </a:r>
            <a:r>
              <a:rPr spc="-490" dirty="0"/>
              <a:t>l</a:t>
            </a:r>
            <a:r>
              <a:rPr spc="-500" dirty="0"/>
              <a:t> </a:t>
            </a:r>
            <a:r>
              <a:rPr spc="985" dirty="0"/>
              <a:t>M</a:t>
            </a:r>
            <a:r>
              <a:rPr spc="-275" dirty="0"/>
              <a:t>e</a:t>
            </a:r>
            <a:r>
              <a:rPr spc="-225" dirty="0"/>
              <a:t>t</a:t>
            </a:r>
            <a:r>
              <a:rPr spc="-360" dirty="0"/>
              <a:t>r</a:t>
            </a:r>
            <a:r>
              <a:rPr spc="-425" dirty="0"/>
              <a:t>i</a:t>
            </a:r>
            <a:r>
              <a:rPr spc="-484" dirty="0"/>
              <a:t>c</a:t>
            </a:r>
            <a:r>
              <a:rPr spc="-275" dirty="0"/>
              <a:t>e</a:t>
            </a:r>
            <a:r>
              <a:rPr spc="85" dirty="0"/>
              <a:t>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4"/>
                  </a:moveTo>
                  <a:lnTo>
                    <a:pt x="0" y="5202151"/>
                  </a:lnTo>
                  <a:lnTo>
                    <a:pt x="0" y="1247239"/>
                  </a:lnTo>
                  <a:lnTo>
                    <a:pt x="1247239" y="0"/>
                  </a:lnTo>
                  <a:lnTo>
                    <a:pt x="4470201" y="3225462"/>
                  </a:lnTo>
                  <a:lnTo>
                    <a:pt x="1247239"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4"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1" y="2166481"/>
                </a:moveTo>
                <a:lnTo>
                  <a:pt x="0" y="0"/>
                </a:lnTo>
                <a:lnTo>
                  <a:pt x="4334643" y="0"/>
                </a:lnTo>
                <a:lnTo>
                  <a:pt x="2167321" y="2166481"/>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xfrm>
            <a:off x="4801424" y="3236492"/>
            <a:ext cx="10062798" cy="7049109"/>
          </a:xfrm>
          <a:prstGeom prst="rect">
            <a:avLst/>
          </a:prstGeom>
        </p:spPr>
        <p:txBody>
          <a:bodyPr vert="horz" wrap="square" lIns="0" tIns="12700" rIns="0" bIns="0" rtlCol="0">
            <a:spAutoFit/>
          </a:bodyPr>
          <a:lstStyle/>
          <a:p>
            <a:pPr marR="5080" indent="-635" algn="ctr">
              <a:lnSpc>
                <a:spcPct val="100600"/>
              </a:lnSpc>
              <a:spcBef>
                <a:spcPts val="100"/>
              </a:spcBef>
            </a:pPr>
            <a:r>
              <a:rPr spc="540" dirty="0"/>
              <a:t>M</a:t>
            </a:r>
            <a:r>
              <a:rPr spc="-75" dirty="0"/>
              <a:t>a</a:t>
            </a:r>
            <a:r>
              <a:rPr spc="-195" dirty="0"/>
              <a:t>c</a:t>
            </a:r>
            <a:r>
              <a:rPr spc="10" dirty="0"/>
              <a:t>h</a:t>
            </a:r>
            <a:r>
              <a:rPr spc="-210" dirty="0"/>
              <a:t>i</a:t>
            </a:r>
            <a:r>
              <a:rPr spc="15" dirty="0"/>
              <a:t>n</a:t>
            </a:r>
            <a:r>
              <a:rPr spc="-130" dirty="0"/>
              <a:t>e</a:t>
            </a:r>
            <a:r>
              <a:rPr spc="-250" dirty="0"/>
              <a:t> </a:t>
            </a:r>
            <a:r>
              <a:rPr spc="-245" dirty="0"/>
              <a:t>l</a:t>
            </a:r>
            <a:r>
              <a:rPr spc="-130" dirty="0"/>
              <a:t>e</a:t>
            </a:r>
            <a:r>
              <a:rPr spc="-75" dirty="0"/>
              <a:t>a</a:t>
            </a:r>
            <a:r>
              <a:rPr spc="-175" dirty="0"/>
              <a:t>r</a:t>
            </a:r>
            <a:r>
              <a:rPr spc="15" dirty="0"/>
              <a:t>n</a:t>
            </a:r>
            <a:r>
              <a:rPr spc="-210" dirty="0"/>
              <a:t>i</a:t>
            </a:r>
            <a:r>
              <a:rPr spc="15" dirty="0"/>
              <a:t>n</a:t>
            </a:r>
            <a:r>
              <a:rPr spc="135" dirty="0"/>
              <a:t>g</a:t>
            </a:r>
            <a:r>
              <a:rPr spc="-250" dirty="0"/>
              <a:t> </a:t>
            </a:r>
            <a:r>
              <a:rPr spc="5" dirty="0"/>
              <a:t>m</a:t>
            </a:r>
            <a:r>
              <a:rPr spc="145" dirty="0"/>
              <a:t>o</a:t>
            </a:r>
            <a:r>
              <a:rPr spc="-50" dirty="0"/>
              <a:t>d</a:t>
            </a:r>
            <a:r>
              <a:rPr spc="-130" dirty="0"/>
              <a:t>e</a:t>
            </a:r>
            <a:r>
              <a:rPr spc="-245" dirty="0"/>
              <a:t>l</a:t>
            </a:r>
            <a:r>
              <a:rPr spc="50" dirty="0"/>
              <a:t>s</a:t>
            </a:r>
            <a:r>
              <a:rPr spc="-250" dirty="0"/>
              <a:t> </a:t>
            </a:r>
            <a:r>
              <a:rPr spc="10" dirty="0"/>
              <a:t>h</a:t>
            </a:r>
            <a:r>
              <a:rPr spc="-90" dirty="0"/>
              <a:t>a</a:t>
            </a:r>
            <a:r>
              <a:rPr spc="-15" dirty="0"/>
              <a:t>v</a:t>
            </a:r>
            <a:r>
              <a:rPr spc="-130" dirty="0"/>
              <a:t>e</a:t>
            </a:r>
            <a:r>
              <a:rPr spc="-250" dirty="0"/>
              <a:t> </a:t>
            </a:r>
            <a:r>
              <a:rPr spc="-105" dirty="0"/>
              <a:t>t</a:t>
            </a:r>
            <a:r>
              <a:rPr spc="10" dirty="0"/>
              <a:t>h</a:t>
            </a:r>
            <a:r>
              <a:rPr spc="-130" dirty="0"/>
              <a:t>e</a:t>
            </a:r>
            <a:r>
              <a:rPr spc="-250" dirty="0"/>
              <a:t> </a:t>
            </a:r>
            <a:r>
              <a:rPr spc="-50" dirty="0"/>
              <a:t>p</a:t>
            </a:r>
            <a:r>
              <a:rPr spc="130" dirty="0"/>
              <a:t>o</a:t>
            </a:r>
            <a:r>
              <a:rPr spc="-120" dirty="0"/>
              <a:t>t</a:t>
            </a:r>
            <a:r>
              <a:rPr spc="-130" dirty="0"/>
              <a:t>e</a:t>
            </a:r>
            <a:r>
              <a:rPr spc="15" dirty="0"/>
              <a:t>n</a:t>
            </a:r>
            <a:r>
              <a:rPr spc="-105" dirty="0"/>
              <a:t>t</a:t>
            </a:r>
            <a:r>
              <a:rPr spc="-210" dirty="0"/>
              <a:t>i</a:t>
            </a:r>
            <a:r>
              <a:rPr spc="-75" dirty="0"/>
              <a:t>a</a:t>
            </a:r>
            <a:r>
              <a:rPr spc="-245" dirty="0"/>
              <a:t>l</a:t>
            </a:r>
            <a:r>
              <a:rPr spc="-250" dirty="0"/>
              <a:t> </a:t>
            </a:r>
            <a:r>
              <a:rPr spc="-120" dirty="0"/>
              <a:t>t</a:t>
            </a:r>
            <a:r>
              <a:rPr spc="100" dirty="0"/>
              <a:t>o  </a:t>
            </a:r>
            <a:r>
              <a:rPr spc="-229" dirty="0"/>
              <a:t>r</a:t>
            </a:r>
            <a:r>
              <a:rPr spc="-130" dirty="0"/>
              <a:t>e</a:t>
            </a:r>
            <a:r>
              <a:rPr spc="-15" dirty="0"/>
              <a:t>v</a:t>
            </a:r>
            <a:r>
              <a:rPr spc="145" dirty="0"/>
              <a:t>o</a:t>
            </a:r>
            <a:r>
              <a:rPr spc="-245" dirty="0"/>
              <a:t>l</a:t>
            </a:r>
            <a:r>
              <a:rPr spc="-60" dirty="0"/>
              <a:t>u</a:t>
            </a:r>
            <a:r>
              <a:rPr spc="-105" dirty="0"/>
              <a:t>t</a:t>
            </a:r>
            <a:r>
              <a:rPr spc="-210" dirty="0"/>
              <a:t>i</a:t>
            </a:r>
            <a:r>
              <a:rPr spc="145" dirty="0"/>
              <a:t>o</a:t>
            </a:r>
            <a:r>
              <a:rPr spc="15" dirty="0"/>
              <a:t>n</a:t>
            </a:r>
            <a:r>
              <a:rPr spc="-210" dirty="0"/>
              <a:t>i</a:t>
            </a:r>
            <a:r>
              <a:rPr spc="-65" dirty="0"/>
              <a:t>z</a:t>
            </a:r>
            <a:r>
              <a:rPr spc="-130" dirty="0"/>
              <a:t>e</a:t>
            </a:r>
            <a:r>
              <a:rPr spc="-250" dirty="0"/>
              <a:t> </a:t>
            </a:r>
            <a:r>
              <a:rPr spc="-50" dirty="0"/>
              <a:t>d</a:t>
            </a:r>
            <a:r>
              <a:rPr spc="-210" dirty="0"/>
              <a:t>i</a:t>
            </a:r>
            <a:r>
              <a:rPr spc="-75" dirty="0"/>
              <a:t>a</a:t>
            </a:r>
            <a:r>
              <a:rPr spc="-55" dirty="0"/>
              <a:t>b</a:t>
            </a:r>
            <a:r>
              <a:rPr spc="-130" dirty="0"/>
              <a:t>e</a:t>
            </a:r>
            <a:r>
              <a:rPr spc="-120" dirty="0"/>
              <a:t>t</a:t>
            </a:r>
            <a:r>
              <a:rPr spc="-130" dirty="0"/>
              <a:t>e</a:t>
            </a:r>
            <a:r>
              <a:rPr spc="50" dirty="0"/>
              <a:t>s</a:t>
            </a:r>
            <a:r>
              <a:rPr spc="-250" dirty="0"/>
              <a:t> </a:t>
            </a:r>
            <a:r>
              <a:rPr spc="-50" dirty="0"/>
              <a:t>d</a:t>
            </a:r>
            <a:r>
              <a:rPr spc="-210" dirty="0"/>
              <a:t>i</a:t>
            </a:r>
            <a:r>
              <a:rPr spc="-75" dirty="0"/>
              <a:t>a</a:t>
            </a:r>
            <a:r>
              <a:rPr spc="135" dirty="0"/>
              <a:t>g</a:t>
            </a:r>
            <a:r>
              <a:rPr spc="15" dirty="0"/>
              <a:t>n</a:t>
            </a:r>
            <a:r>
              <a:rPr spc="145" dirty="0"/>
              <a:t>o</a:t>
            </a:r>
            <a:r>
              <a:rPr spc="-80" dirty="0"/>
              <a:t>si</a:t>
            </a:r>
            <a:r>
              <a:rPr spc="-225" dirty="0"/>
              <a:t>s.</a:t>
            </a:r>
            <a:r>
              <a:rPr spc="-310" dirty="0"/>
              <a:t> </a:t>
            </a:r>
            <a:r>
              <a:rPr spc="-110" dirty="0"/>
              <a:t>T</a:t>
            </a:r>
            <a:r>
              <a:rPr spc="10" dirty="0"/>
              <a:t>h</a:t>
            </a:r>
            <a:r>
              <a:rPr spc="-130" dirty="0"/>
              <a:t>e</a:t>
            </a:r>
            <a:r>
              <a:rPr spc="25" dirty="0"/>
              <a:t>y</a:t>
            </a:r>
            <a:r>
              <a:rPr spc="-250" dirty="0"/>
              <a:t> </a:t>
            </a:r>
            <a:r>
              <a:rPr spc="-210" dirty="0"/>
              <a:t>c</a:t>
            </a:r>
            <a:r>
              <a:rPr spc="-75" dirty="0"/>
              <a:t>a</a:t>
            </a:r>
            <a:r>
              <a:rPr spc="15" dirty="0"/>
              <a:t>n</a:t>
            </a:r>
            <a:r>
              <a:rPr spc="-250" dirty="0"/>
              <a:t> </a:t>
            </a:r>
            <a:r>
              <a:rPr spc="-50" dirty="0"/>
              <a:t>d</a:t>
            </a:r>
            <a:r>
              <a:rPr spc="-130" dirty="0"/>
              <a:t>e</a:t>
            </a:r>
            <a:r>
              <a:rPr spc="-120" dirty="0"/>
              <a:t>t</a:t>
            </a:r>
            <a:r>
              <a:rPr spc="-130" dirty="0"/>
              <a:t>e</a:t>
            </a:r>
            <a:r>
              <a:rPr spc="-195" dirty="0"/>
              <a:t>c</a:t>
            </a:r>
            <a:r>
              <a:rPr spc="-105" dirty="0"/>
              <a:t>t</a:t>
            </a:r>
            <a:r>
              <a:rPr spc="-250" dirty="0"/>
              <a:t> </a:t>
            </a:r>
            <a:r>
              <a:rPr spc="-105" dirty="0"/>
              <a:t>t</a:t>
            </a:r>
            <a:r>
              <a:rPr spc="10" dirty="0"/>
              <a:t>h</a:t>
            </a:r>
            <a:r>
              <a:rPr spc="-90" dirty="0"/>
              <a:t>e  </a:t>
            </a:r>
            <a:r>
              <a:rPr spc="-70" dirty="0"/>
              <a:t>disease </a:t>
            </a:r>
            <a:r>
              <a:rPr spc="-225" dirty="0"/>
              <a:t>earlier, </a:t>
            </a:r>
            <a:r>
              <a:rPr spc="-75" dirty="0"/>
              <a:t>provide </a:t>
            </a:r>
            <a:r>
              <a:rPr spc="-95" dirty="0"/>
              <a:t>faster </a:t>
            </a:r>
            <a:r>
              <a:rPr spc="-40" dirty="0"/>
              <a:t>and </a:t>
            </a:r>
            <a:r>
              <a:rPr spc="-70" dirty="0"/>
              <a:t>less </a:t>
            </a:r>
            <a:r>
              <a:rPr spc="-75" dirty="0"/>
              <a:t>invasive </a:t>
            </a:r>
            <a:r>
              <a:rPr spc="-70" dirty="0"/>
              <a:t> diagnosis,</a:t>
            </a:r>
            <a:r>
              <a:rPr spc="-250" dirty="0"/>
              <a:t> </a:t>
            </a:r>
            <a:r>
              <a:rPr spc="-40" dirty="0"/>
              <a:t>and</a:t>
            </a:r>
            <a:r>
              <a:rPr spc="-250" dirty="0"/>
              <a:t> </a:t>
            </a:r>
            <a:r>
              <a:rPr spc="-125" dirty="0"/>
              <a:t>lead</a:t>
            </a:r>
            <a:r>
              <a:rPr spc="-245" dirty="0"/>
              <a:t> </a:t>
            </a:r>
            <a:r>
              <a:rPr spc="10" dirty="0"/>
              <a:t>to</a:t>
            </a:r>
            <a:r>
              <a:rPr spc="-250" dirty="0"/>
              <a:t> </a:t>
            </a:r>
            <a:r>
              <a:rPr spc="-120" dirty="0"/>
              <a:t>better</a:t>
            </a:r>
            <a:r>
              <a:rPr spc="-250" dirty="0"/>
              <a:t> </a:t>
            </a:r>
            <a:r>
              <a:rPr spc="-95" dirty="0"/>
              <a:t>treatment</a:t>
            </a:r>
            <a:r>
              <a:rPr spc="-245" dirty="0"/>
              <a:t> </a:t>
            </a:r>
            <a:r>
              <a:rPr spc="-80" dirty="0"/>
              <a:t>outcomes.</a:t>
            </a:r>
          </a:p>
          <a:p>
            <a:pPr marL="246379" marR="255270" algn="ctr">
              <a:lnSpc>
                <a:spcPct val="100000"/>
              </a:lnSpc>
              <a:spcBef>
                <a:spcPts val="75"/>
              </a:spcBef>
            </a:pPr>
            <a:r>
              <a:rPr lang="en-US" dirty="0" smtClean="0"/>
              <a:t>In </a:t>
            </a:r>
            <a:r>
              <a:rPr lang="en-US" dirty="0"/>
              <a:t>conclusion, the implementation of the Artificial Neural Network for diabetes prediction yielded promising results, highlighting its viability as a predictive tool. This study contributes to the ongoing efforts in leveraging machine learning techniques for healthcare applications, particularly in the early detection of chronic conditions like diabetes. </a:t>
            </a:r>
            <a:endParaRPr spc="-505" dirty="0"/>
          </a:p>
        </p:txBody>
      </p:sp>
      <p:sp>
        <p:nvSpPr>
          <p:cNvPr id="12" name="object 12"/>
          <p:cNvSpPr txBox="1">
            <a:spLocks noGrp="1"/>
          </p:cNvSpPr>
          <p:nvPr>
            <p:ph type="title"/>
          </p:nvPr>
        </p:nvSpPr>
        <p:spPr>
          <a:xfrm>
            <a:off x="7352176" y="1243214"/>
            <a:ext cx="4357370" cy="1088390"/>
          </a:xfrm>
          <a:prstGeom prst="rect">
            <a:avLst/>
          </a:prstGeom>
        </p:spPr>
        <p:txBody>
          <a:bodyPr vert="horz" wrap="square" lIns="0" tIns="15875" rIns="0" bIns="0" rtlCol="0">
            <a:spAutoFit/>
          </a:bodyPr>
          <a:lstStyle/>
          <a:p>
            <a:pPr marL="12700">
              <a:lnSpc>
                <a:spcPct val="100000"/>
              </a:lnSpc>
              <a:spcBef>
                <a:spcPts val="125"/>
              </a:spcBef>
            </a:pPr>
            <a:r>
              <a:rPr sz="6950" spc="-70" dirty="0">
                <a:solidFill>
                  <a:srgbClr val="FFFFFF"/>
                </a:solidFill>
                <a:latin typeface="SimSun"/>
                <a:cs typeface="SimSun"/>
              </a:rPr>
              <a:t>Conclusion</a:t>
            </a:r>
            <a:endParaRPr sz="6950" dirty="0">
              <a:latin typeface="SimSun"/>
              <a:cs typeface="SimSun"/>
            </a:endParaRPr>
          </a:p>
        </p:txBody>
      </p:sp>
      <p:sp>
        <p:nvSpPr>
          <p:cNvPr id="13" name="object 13"/>
          <p:cNvSpPr/>
          <p:nvPr/>
        </p:nvSpPr>
        <p:spPr>
          <a:xfrm>
            <a:off x="7573473" y="2461727"/>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5001" y="1084999"/>
            <a:ext cx="9143365" cy="7596505"/>
            <a:chOff x="9145001" y="1084999"/>
            <a:chExt cx="9143365" cy="7596505"/>
          </a:xfrm>
        </p:grpSpPr>
        <p:sp>
          <p:nvSpPr>
            <p:cNvPr id="3" name="object 3"/>
            <p:cNvSpPr/>
            <p:nvPr/>
          </p:nvSpPr>
          <p:spPr>
            <a:xfrm>
              <a:off x="11162741" y="2232507"/>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4" name="object 4"/>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5" name="object 5"/>
            <p:cNvSpPr/>
            <p:nvPr/>
          </p:nvSpPr>
          <p:spPr>
            <a:xfrm>
              <a:off x="91450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6" name="object 6"/>
            <p:cNvSpPr/>
            <p:nvPr/>
          </p:nvSpPr>
          <p:spPr>
            <a:xfrm>
              <a:off x="9627500" y="1562499"/>
              <a:ext cx="819150" cy="819150"/>
            </a:xfrm>
            <a:custGeom>
              <a:avLst/>
              <a:gdLst/>
              <a:ahLst/>
              <a:cxnLst/>
              <a:rect l="l" t="t" r="r" b="b"/>
              <a:pathLst>
                <a:path w="819150" h="819150">
                  <a:moveTo>
                    <a:pt x="698538" y="819067"/>
                  </a:moveTo>
                  <a:lnTo>
                    <a:pt x="120610" y="819067"/>
                  </a:lnTo>
                  <a:lnTo>
                    <a:pt x="73143" y="810862"/>
                  </a:lnTo>
                  <a:lnTo>
                    <a:pt x="34864" y="785463"/>
                  </a:lnTo>
                  <a:lnTo>
                    <a:pt x="9304" y="747344"/>
                  </a:lnTo>
                  <a:lnTo>
                    <a:pt x="0" y="700981"/>
                  </a:lnTo>
                  <a:lnTo>
                    <a:pt x="0" y="120598"/>
                  </a:lnTo>
                  <a:lnTo>
                    <a:pt x="9658" y="73136"/>
                  </a:lnTo>
                  <a:lnTo>
                    <a:pt x="35806" y="34860"/>
                  </a:lnTo>
                  <a:lnTo>
                    <a:pt x="74203" y="9304"/>
                  </a:lnTo>
                  <a:lnTo>
                    <a:pt x="120610" y="0"/>
                  </a:lnTo>
                  <a:lnTo>
                    <a:pt x="698538" y="0"/>
                  </a:lnTo>
                  <a:lnTo>
                    <a:pt x="745024" y="9107"/>
                  </a:lnTo>
                  <a:lnTo>
                    <a:pt x="783971" y="35174"/>
                  </a:lnTo>
                  <a:lnTo>
                    <a:pt x="794297" y="47737"/>
                  </a:lnTo>
                  <a:lnTo>
                    <a:pt x="120610" y="47737"/>
                  </a:lnTo>
                  <a:lnTo>
                    <a:pt x="92263" y="53469"/>
                  </a:lnTo>
                  <a:lnTo>
                    <a:pt x="69099" y="69093"/>
                  </a:lnTo>
                  <a:lnTo>
                    <a:pt x="53473" y="92255"/>
                  </a:lnTo>
                  <a:lnTo>
                    <a:pt x="47741" y="120598"/>
                  </a:lnTo>
                  <a:lnTo>
                    <a:pt x="47741" y="698469"/>
                  </a:lnTo>
                  <a:lnTo>
                    <a:pt x="53473" y="726812"/>
                  </a:lnTo>
                  <a:lnTo>
                    <a:pt x="69099" y="749974"/>
                  </a:lnTo>
                  <a:lnTo>
                    <a:pt x="92263" y="765599"/>
                  </a:lnTo>
                  <a:lnTo>
                    <a:pt x="120610" y="771330"/>
                  </a:lnTo>
                  <a:lnTo>
                    <a:pt x="792533" y="771330"/>
                  </a:lnTo>
                  <a:lnTo>
                    <a:pt x="783343" y="784520"/>
                  </a:lnTo>
                  <a:lnTo>
                    <a:pt x="744946" y="809802"/>
                  </a:lnTo>
                  <a:lnTo>
                    <a:pt x="698538" y="819067"/>
                  </a:lnTo>
                  <a:close/>
                </a:path>
                <a:path w="819150" h="819150">
                  <a:moveTo>
                    <a:pt x="792533" y="771330"/>
                  </a:moveTo>
                  <a:lnTo>
                    <a:pt x="698538" y="771330"/>
                  </a:lnTo>
                  <a:lnTo>
                    <a:pt x="726885" y="767051"/>
                  </a:lnTo>
                  <a:lnTo>
                    <a:pt x="750050" y="752172"/>
                  </a:lnTo>
                  <a:lnTo>
                    <a:pt x="765676" y="729285"/>
                  </a:lnTo>
                  <a:lnTo>
                    <a:pt x="771408" y="700981"/>
                  </a:lnTo>
                  <a:lnTo>
                    <a:pt x="771408" y="120598"/>
                  </a:lnTo>
                  <a:lnTo>
                    <a:pt x="765676" y="92255"/>
                  </a:lnTo>
                  <a:lnTo>
                    <a:pt x="750050" y="69093"/>
                  </a:lnTo>
                  <a:lnTo>
                    <a:pt x="726885" y="53468"/>
                  </a:lnTo>
                  <a:lnTo>
                    <a:pt x="698538" y="47737"/>
                  </a:lnTo>
                  <a:lnTo>
                    <a:pt x="794298" y="47737"/>
                  </a:lnTo>
                  <a:lnTo>
                    <a:pt x="799009" y="53469"/>
                  </a:lnTo>
                  <a:lnTo>
                    <a:pt x="810041" y="74118"/>
                  </a:lnTo>
                  <a:lnTo>
                    <a:pt x="816833" y="96651"/>
                  </a:lnTo>
                  <a:lnTo>
                    <a:pt x="819149" y="120598"/>
                  </a:lnTo>
                  <a:lnTo>
                    <a:pt x="819149" y="700981"/>
                  </a:lnTo>
                  <a:lnTo>
                    <a:pt x="809491" y="746990"/>
                  </a:lnTo>
                  <a:lnTo>
                    <a:pt x="792533" y="771330"/>
                  </a:lnTo>
                  <a:close/>
                </a:path>
                <a:path w="819150" h="819150">
                  <a:moveTo>
                    <a:pt x="792533" y="771330"/>
                  </a:moveTo>
                  <a:lnTo>
                    <a:pt x="409574" y="771330"/>
                  </a:lnTo>
                  <a:lnTo>
                    <a:pt x="409574" y="482396"/>
                  </a:lnTo>
                  <a:lnTo>
                    <a:pt x="361831" y="482395"/>
                  </a:lnTo>
                  <a:lnTo>
                    <a:pt x="351546" y="480236"/>
                  </a:lnTo>
                  <a:lnTo>
                    <a:pt x="343615" y="474544"/>
                  </a:lnTo>
                  <a:lnTo>
                    <a:pt x="338511" y="466496"/>
                  </a:lnTo>
                  <a:lnTo>
                    <a:pt x="336705" y="457271"/>
                  </a:lnTo>
                  <a:lnTo>
                    <a:pt x="336705" y="361796"/>
                  </a:lnTo>
                  <a:lnTo>
                    <a:pt x="338865" y="352964"/>
                  </a:lnTo>
                  <a:lnTo>
                    <a:pt x="344558" y="345780"/>
                  </a:lnTo>
                  <a:lnTo>
                    <a:pt x="352606" y="340951"/>
                  </a:lnTo>
                  <a:lnTo>
                    <a:pt x="361833" y="339184"/>
                  </a:lnTo>
                  <a:lnTo>
                    <a:pt x="409574" y="339184"/>
                  </a:lnTo>
                  <a:lnTo>
                    <a:pt x="409574" y="238685"/>
                  </a:lnTo>
                  <a:lnTo>
                    <a:pt x="418683" y="190634"/>
                  </a:lnTo>
                  <a:lnTo>
                    <a:pt x="452291" y="140699"/>
                  </a:lnTo>
                  <a:lnTo>
                    <a:pt x="495950" y="114946"/>
                  </a:lnTo>
                  <a:lnTo>
                    <a:pt x="552801" y="100499"/>
                  </a:lnTo>
                  <a:lnTo>
                    <a:pt x="595517" y="97987"/>
                  </a:lnTo>
                  <a:lnTo>
                    <a:pt x="620802" y="97476"/>
                  </a:lnTo>
                  <a:lnTo>
                    <a:pt x="673255" y="103993"/>
                  </a:lnTo>
                  <a:lnTo>
                    <a:pt x="712988" y="121541"/>
                  </a:lnTo>
                  <a:lnTo>
                    <a:pt x="716207" y="129275"/>
                  </a:lnTo>
                  <a:lnTo>
                    <a:pt x="716129" y="138186"/>
                  </a:lnTo>
                  <a:lnTo>
                    <a:pt x="715386" y="143211"/>
                  </a:lnTo>
                  <a:lnTo>
                    <a:pt x="598029" y="143211"/>
                  </a:lnTo>
                  <a:lnTo>
                    <a:pt x="588215" y="144703"/>
                  </a:lnTo>
                  <a:lnTo>
                    <a:pt x="567642" y="146744"/>
                  </a:lnTo>
                  <a:lnTo>
                    <a:pt x="557826" y="148236"/>
                  </a:lnTo>
                  <a:lnTo>
                    <a:pt x="515424" y="159542"/>
                  </a:lnTo>
                  <a:lnTo>
                    <a:pt x="467918" y="196169"/>
                  </a:lnTo>
                  <a:lnTo>
                    <a:pt x="457710" y="234563"/>
                  </a:lnTo>
                  <a:lnTo>
                    <a:pt x="457317" y="361797"/>
                  </a:lnTo>
                  <a:lnTo>
                    <a:pt x="456610" y="372082"/>
                  </a:lnTo>
                  <a:lnTo>
                    <a:pt x="451663" y="380012"/>
                  </a:lnTo>
                  <a:lnTo>
                    <a:pt x="443890" y="385115"/>
                  </a:lnTo>
                  <a:lnTo>
                    <a:pt x="434702" y="386921"/>
                  </a:lnTo>
                  <a:lnTo>
                    <a:pt x="384448" y="386921"/>
                  </a:lnTo>
                  <a:lnTo>
                    <a:pt x="384448" y="434658"/>
                  </a:lnTo>
                  <a:lnTo>
                    <a:pt x="434702" y="434658"/>
                  </a:lnTo>
                  <a:lnTo>
                    <a:pt x="443536" y="435365"/>
                  </a:lnTo>
                  <a:lnTo>
                    <a:pt x="450721" y="440311"/>
                  </a:lnTo>
                  <a:lnTo>
                    <a:pt x="455550" y="448084"/>
                  </a:lnTo>
                  <a:lnTo>
                    <a:pt x="457317" y="457271"/>
                  </a:lnTo>
                  <a:lnTo>
                    <a:pt x="457317" y="771330"/>
                  </a:lnTo>
                  <a:lnTo>
                    <a:pt x="792533" y="771330"/>
                  </a:lnTo>
                  <a:close/>
                </a:path>
                <a:path w="819150" h="819150">
                  <a:moveTo>
                    <a:pt x="705610" y="211048"/>
                  </a:moveTo>
                  <a:lnTo>
                    <a:pt x="658336" y="211048"/>
                  </a:lnTo>
                  <a:lnTo>
                    <a:pt x="660220" y="198485"/>
                  </a:lnTo>
                  <a:lnTo>
                    <a:pt x="662104" y="184039"/>
                  </a:lnTo>
                  <a:lnTo>
                    <a:pt x="631951" y="145409"/>
                  </a:lnTo>
                  <a:lnTo>
                    <a:pt x="598029" y="143211"/>
                  </a:lnTo>
                  <a:lnTo>
                    <a:pt x="715386" y="143211"/>
                  </a:lnTo>
                  <a:lnTo>
                    <a:pt x="711653" y="168454"/>
                  </a:lnTo>
                  <a:lnTo>
                    <a:pt x="706706" y="203196"/>
                  </a:lnTo>
                  <a:lnTo>
                    <a:pt x="705610" y="211048"/>
                  </a:lnTo>
                  <a:close/>
                </a:path>
                <a:path w="819150" h="819150">
                  <a:moveTo>
                    <a:pt x="792533" y="771330"/>
                  </a:moveTo>
                  <a:lnTo>
                    <a:pt x="530186" y="771330"/>
                  </a:lnTo>
                  <a:lnTo>
                    <a:pt x="530186" y="457271"/>
                  </a:lnTo>
                  <a:lnTo>
                    <a:pt x="530893" y="448438"/>
                  </a:lnTo>
                  <a:lnTo>
                    <a:pt x="535840" y="441254"/>
                  </a:lnTo>
                  <a:lnTo>
                    <a:pt x="543613" y="436425"/>
                  </a:lnTo>
                  <a:lnTo>
                    <a:pt x="552801" y="434658"/>
                  </a:lnTo>
                  <a:lnTo>
                    <a:pt x="630695" y="434658"/>
                  </a:lnTo>
                  <a:lnTo>
                    <a:pt x="643259" y="386921"/>
                  </a:lnTo>
                  <a:lnTo>
                    <a:pt x="552801" y="386921"/>
                  </a:lnTo>
                  <a:lnTo>
                    <a:pt x="543967" y="384762"/>
                  </a:lnTo>
                  <a:lnTo>
                    <a:pt x="536782" y="379070"/>
                  </a:lnTo>
                  <a:lnTo>
                    <a:pt x="531953" y="371022"/>
                  </a:lnTo>
                  <a:lnTo>
                    <a:pt x="530186" y="361797"/>
                  </a:lnTo>
                  <a:lnTo>
                    <a:pt x="530186" y="283909"/>
                  </a:lnTo>
                  <a:lnTo>
                    <a:pt x="533367" y="256233"/>
                  </a:lnTo>
                  <a:lnTo>
                    <a:pt x="546205" y="233974"/>
                  </a:lnTo>
                  <a:lnTo>
                    <a:pt x="567995" y="217839"/>
                  </a:lnTo>
                  <a:lnTo>
                    <a:pt x="598030" y="208535"/>
                  </a:lnTo>
                  <a:lnTo>
                    <a:pt x="605568" y="206023"/>
                  </a:lnTo>
                  <a:lnTo>
                    <a:pt x="620645" y="206023"/>
                  </a:lnTo>
                  <a:lnTo>
                    <a:pt x="631481" y="207515"/>
                  </a:lnTo>
                  <a:lnTo>
                    <a:pt x="641375" y="208535"/>
                  </a:lnTo>
                  <a:lnTo>
                    <a:pt x="650326" y="209556"/>
                  </a:lnTo>
                  <a:lnTo>
                    <a:pt x="658336" y="211048"/>
                  </a:lnTo>
                  <a:lnTo>
                    <a:pt x="705610" y="211048"/>
                  </a:lnTo>
                  <a:lnTo>
                    <a:pt x="701052" y="243710"/>
                  </a:lnTo>
                  <a:lnTo>
                    <a:pt x="701052" y="248735"/>
                  </a:lnTo>
                  <a:lnTo>
                    <a:pt x="696027" y="253760"/>
                  </a:lnTo>
                  <a:lnTo>
                    <a:pt x="623157" y="253760"/>
                  </a:lnTo>
                  <a:lnTo>
                    <a:pt x="618132" y="256272"/>
                  </a:lnTo>
                  <a:lnTo>
                    <a:pt x="608081" y="256272"/>
                  </a:lnTo>
                  <a:lnTo>
                    <a:pt x="591709" y="261297"/>
                  </a:lnTo>
                  <a:lnTo>
                    <a:pt x="582639" y="268206"/>
                  </a:lnTo>
                  <a:lnTo>
                    <a:pt x="578752" y="276058"/>
                  </a:lnTo>
                  <a:lnTo>
                    <a:pt x="577928" y="283909"/>
                  </a:lnTo>
                  <a:lnTo>
                    <a:pt x="577928" y="339184"/>
                  </a:lnTo>
                  <a:lnTo>
                    <a:pt x="684719" y="339184"/>
                  </a:lnTo>
                  <a:lnTo>
                    <a:pt x="688487" y="341697"/>
                  </a:lnTo>
                  <a:lnTo>
                    <a:pt x="693513" y="346721"/>
                  </a:lnTo>
                  <a:lnTo>
                    <a:pt x="698538" y="361797"/>
                  </a:lnTo>
                  <a:lnTo>
                    <a:pt x="696026" y="369334"/>
                  </a:lnTo>
                  <a:lnTo>
                    <a:pt x="673411" y="464808"/>
                  </a:lnTo>
                  <a:lnTo>
                    <a:pt x="670231" y="471796"/>
                  </a:lnTo>
                  <a:lnTo>
                    <a:pt x="664931" y="477370"/>
                  </a:lnTo>
                  <a:lnTo>
                    <a:pt x="658217" y="481060"/>
                  </a:lnTo>
                  <a:lnTo>
                    <a:pt x="650797" y="482395"/>
                  </a:lnTo>
                  <a:lnTo>
                    <a:pt x="577928" y="482395"/>
                  </a:lnTo>
                  <a:lnTo>
                    <a:pt x="577928" y="771330"/>
                  </a:lnTo>
                  <a:lnTo>
                    <a:pt x="792533" y="771330"/>
                  </a:lnTo>
                  <a:close/>
                </a:path>
                <a:path w="819150" h="819150">
                  <a:moveTo>
                    <a:pt x="685976" y="263810"/>
                  </a:moveTo>
                  <a:lnTo>
                    <a:pt x="673412" y="263810"/>
                  </a:lnTo>
                  <a:lnTo>
                    <a:pt x="668387" y="261297"/>
                  </a:lnTo>
                  <a:lnTo>
                    <a:pt x="663361" y="261297"/>
                  </a:lnTo>
                  <a:lnTo>
                    <a:pt x="654959" y="258000"/>
                  </a:lnTo>
                  <a:lnTo>
                    <a:pt x="645144" y="255644"/>
                  </a:lnTo>
                  <a:lnTo>
                    <a:pt x="634386" y="254231"/>
                  </a:lnTo>
                  <a:lnTo>
                    <a:pt x="623157" y="253760"/>
                  </a:lnTo>
                  <a:lnTo>
                    <a:pt x="696027" y="253760"/>
                  </a:lnTo>
                  <a:lnTo>
                    <a:pt x="685976" y="263810"/>
                  </a:lnTo>
                  <a:close/>
                </a:path>
                <a:path w="819150" h="819150">
                  <a:moveTo>
                    <a:pt x="684718" y="339184"/>
                  </a:moveTo>
                  <a:lnTo>
                    <a:pt x="673411" y="339184"/>
                  </a:lnTo>
                  <a:lnTo>
                    <a:pt x="680949" y="336671"/>
                  </a:lnTo>
                  <a:lnTo>
                    <a:pt x="684718" y="339184"/>
                  </a:lnTo>
                  <a:close/>
                </a:path>
              </a:pathLst>
            </a:custGeom>
            <a:solidFill>
              <a:srgbClr val="FFFFFF"/>
            </a:solidFill>
          </p:spPr>
          <p:txBody>
            <a:bodyPr wrap="square" lIns="0" tIns="0" rIns="0" bIns="0" rtlCol="0"/>
            <a:lstStyle/>
            <a:p>
              <a:endParaRPr/>
            </a:p>
          </p:txBody>
        </p:sp>
        <p:sp>
          <p:nvSpPr>
            <p:cNvPr id="7" name="object 7"/>
            <p:cNvSpPr/>
            <p:nvPr/>
          </p:nvSpPr>
          <p:spPr>
            <a:xfrm>
              <a:off x="15089999" y="1084999"/>
              <a:ext cx="1771650" cy="1771650"/>
            </a:xfrm>
            <a:custGeom>
              <a:avLst/>
              <a:gdLst/>
              <a:ahLst/>
              <a:cxnLst/>
              <a:rect l="l" t="t" r="r" b="b"/>
              <a:pathLst>
                <a:path w="1771650" h="1771650">
                  <a:moveTo>
                    <a:pt x="885824" y="1771649"/>
                  </a:moveTo>
                  <a:lnTo>
                    <a:pt x="0" y="884575"/>
                  </a:lnTo>
                  <a:lnTo>
                    <a:pt x="885824" y="0"/>
                  </a:lnTo>
                  <a:lnTo>
                    <a:pt x="1771649" y="884575"/>
                  </a:lnTo>
                  <a:lnTo>
                    <a:pt x="885824" y="1771649"/>
                  </a:lnTo>
                  <a:close/>
                </a:path>
              </a:pathLst>
            </a:custGeom>
            <a:solidFill>
              <a:srgbClr val="6FB0D9"/>
            </a:solidFill>
          </p:spPr>
          <p:txBody>
            <a:bodyPr wrap="square" lIns="0" tIns="0" rIns="0" bIns="0" rtlCol="0"/>
            <a:lstStyle/>
            <a:p>
              <a:endParaRPr/>
            </a:p>
          </p:txBody>
        </p:sp>
        <p:sp>
          <p:nvSpPr>
            <p:cNvPr id="8" name="object 8"/>
            <p:cNvSpPr/>
            <p:nvPr/>
          </p:nvSpPr>
          <p:spPr>
            <a:xfrm>
              <a:off x="15569103" y="1637499"/>
              <a:ext cx="809625" cy="666750"/>
            </a:xfrm>
            <a:custGeom>
              <a:avLst/>
              <a:gdLst/>
              <a:ahLst/>
              <a:cxnLst/>
              <a:rect l="l" t="t" r="r" b="b"/>
              <a:pathLst>
                <a:path w="809625" h="666750">
                  <a:moveTo>
                    <a:pt x="424005" y="189786"/>
                  </a:moveTo>
                  <a:lnTo>
                    <a:pt x="374727" y="189786"/>
                  </a:lnTo>
                  <a:lnTo>
                    <a:pt x="377531" y="150494"/>
                  </a:lnTo>
                  <a:lnTo>
                    <a:pt x="399961" y="84085"/>
                  </a:lnTo>
                  <a:lnTo>
                    <a:pt x="451791" y="30551"/>
                  </a:lnTo>
                  <a:lnTo>
                    <a:pt x="486565" y="12798"/>
                  </a:lnTo>
                  <a:lnTo>
                    <a:pt x="551674" y="0"/>
                  </a:lnTo>
                  <a:lnTo>
                    <a:pt x="597352" y="4916"/>
                  </a:lnTo>
                  <a:lnTo>
                    <a:pt x="631113" y="16856"/>
                  </a:lnTo>
                  <a:lnTo>
                    <a:pt x="655062" y="31605"/>
                  </a:lnTo>
                  <a:lnTo>
                    <a:pt x="671300" y="44949"/>
                  </a:lnTo>
                  <a:lnTo>
                    <a:pt x="673792" y="47446"/>
                  </a:lnTo>
                  <a:lnTo>
                    <a:pt x="551674" y="47446"/>
                  </a:lnTo>
                  <a:lnTo>
                    <a:pt x="528773" y="49866"/>
                  </a:lnTo>
                  <a:lnTo>
                    <a:pt x="477371" y="70624"/>
                  </a:lnTo>
                  <a:lnTo>
                    <a:pt x="438586" y="113232"/>
                  </a:lnTo>
                  <a:lnTo>
                    <a:pt x="423666" y="174647"/>
                  </a:lnTo>
                  <a:lnTo>
                    <a:pt x="423763" y="180110"/>
                  </a:lnTo>
                  <a:lnTo>
                    <a:pt x="424005" y="189786"/>
                  </a:lnTo>
                  <a:close/>
                </a:path>
                <a:path w="809625" h="666750">
                  <a:moveTo>
                    <a:pt x="668809" y="94893"/>
                  </a:moveTo>
                  <a:lnTo>
                    <a:pt x="659930" y="93605"/>
                  </a:lnTo>
                  <a:lnTo>
                    <a:pt x="651986" y="90211"/>
                  </a:lnTo>
                  <a:lnTo>
                    <a:pt x="644976" y="85411"/>
                  </a:lnTo>
                  <a:lnTo>
                    <a:pt x="636118" y="77413"/>
                  </a:lnTo>
                  <a:lnTo>
                    <a:pt x="627375" y="69570"/>
                  </a:lnTo>
                  <a:lnTo>
                    <a:pt x="610241" y="58996"/>
                  </a:lnTo>
                  <a:lnTo>
                    <a:pt x="585630" y="50763"/>
                  </a:lnTo>
                  <a:lnTo>
                    <a:pt x="551674" y="47446"/>
                  </a:lnTo>
                  <a:lnTo>
                    <a:pt x="673792" y="47446"/>
                  </a:lnTo>
                  <a:lnTo>
                    <a:pt x="727142" y="28093"/>
                  </a:lnTo>
                  <a:lnTo>
                    <a:pt x="758528" y="9988"/>
                  </a:lnTo>
                  <a:lnTo>
                    <a:pt x="766004" y="9988"/>
                  </a:lnTo>
                  <a:lnTo>
                    <a:pt x="773481" y="12486"/>
                  </a:lnTo>
                  <a:lnTo>
                    <a:pt x="778465" y="12486"/>
                  </a:lnTo>
                  <a:lnTo>
                    <a:pt x="783450" y="17480"/>
                  </a:lnTo>
                  <a:lnTo>
                    <a:pt x="786682" y="22084"/>
                  </a:lnTo>
                  <a:lnTo>
                    <a:pt x="788750" y="28132"/>
                  </a:lnTo>
                  <a:lnTo>
                    <a:pt x="789408" y="35038"/>
                  </a:lnTo>
                  <a:lnTo>
                    <a:pt x="788435" y="42452"/>
                  </a:lnTo>
                  <a:lnTo>
                    <a:pt x="784697" y="51777"/>
                  </a:lnTo>
                  <a:lnTo>
                    <a:pt x="780959" y="60869"/>
                  </a:lnTo>
                  <a:lnTo>
                    <a:pt x="777184" y="69570"/>
                  </a:lnTo>
                  <a:lnTo>
                    <a:pt x="773482" y="77413"/>
                  </a:lnTo>
                  <a:lnTo>
                    <a:pt x="800897" y="77413"/>
                  </a:lnTo>
                  <a:lnTo>
                    <a:pt x="805882" y="82407"/>
                  </a:lnTo>
                  <a:lnTo>
                    <a:pt x="808686" y="88806"/>
                  </a:lnTo>
                  <a:lnTo>
                    <a:pt x="808825" y="89899"/>
                  </a:lnTo>
                  <a:lnTo>
                    <a:pt x="701205" y="89899"/>
                  </a:lnTo>
                  <a:lnTo>
                    <a:pt x="691939" y="91732"/>
                  </a:lnTo>
                  <a:lnTo>
                    <a:pt x="683139" y="93332"/>
                  </a:lnTo>
                  <a:lnTo>
                    <a:pt x="675273" y="94464"/>
                  </a:lnTo>
                  <a:lnTo>
                    <a:pt x="668809" y="94893"/>
                  </a:lnTo>
                  <a:close/>
                </a:path>
                <a:path w="809625" h="666750">
                  <a:moveTo>
                    <a:pt x="232961" y="551879"/>
                  </a:moveTo>
                  <a:lnTo>
                    <a:pt x="53231" y="551879"/>
                  </a:lnTo>
                  <a:lnTo>
                    <a:pt x="90108" y="549967"/>
                  </a:lnTo>
                  <a:lnTo>
                    <a:pt x="125896" y="544051"/>
                  </a:lnTo>
                  <a:lnTo>
                    <a:pt x="160123" y="533969"/>
                  </a:lnTo>
                  <a:lnTo>
                    <a:pt x="192794" y="519415"/>
                  </a:lnTo>
                  <a:lnTo>
                    <a:pt x="154009" y="498345"/>
                  </a:lnTo>
                  <a:lnTo>
                    <a:pt x="123635" y="470720"/>
                  </a:lnTo>
                  <a:lnTo>
                    <a:pt x="101673" y="439349"/>
                  </a:lnTo>
                  <a:lnTo>
                    <a:pt x="88121" y="407042"/>
                  </a:lnTo>
                  <a:lnTo>
                    <a:pt x="88627" y="399628"/>
                  </a:lnTo>
                  <a:lnTo>
                    <a:pt x="90302" y="392683"/>
                  </a:lnTo>
                  <a:lnTo>
                    <a:pt x="93379" y="386674"/>
                  </a:lnTo>
                  <a:lnTo>
                    <a:pt x="98090" y="382070"/>
                  </a:lnTo>
                  <a:lnTo>
                    <a:pt x="70403" y="353898"/>
                  </a:lnTo>
                  <a:lnTo>
                    <a:pt x="50427" y="321513"/>
                  </a:lnTo>
                  <a:lnTo>
                    <a:pt x="37459" y="284445"/>
                  </a:lnTo>
                  <a:lnTo>
                    <a:pt x="30800" y="242227"/>
                  </a:lnTo>
                  <a:lnTo>
                    <a:pt x="32942" y="233058"/>
                  </a:lnTo>
                  <a:lnTo>
                    <a:pt x="38588" y="225059"/>
                  </a:lnTo>
                  <a:lnTo>
                    <a:pt x="46571" y="219401"/>
                  </a:lnTo>
                  <a:lnTo>
                    <a:pt x="55722" y="217255"/>
                  </a:lnTo>
                  <a:lnTo>
                    <a:pt x="46961" y="198487"/>
                  </a:lnTo>
                  <a:lnTo>
                    <a:pt x="39834" y="179485"/>
                  </a:lnTo>
                  <a:lnTo>
                    <a:pt x="35044" y="160015"/>
                  </a:lnTo>
                  <a:lnTo>
                    <a:pt x="33455" y="141716"/>
                  </a:lnTo>
                  <a:lnTo>
                    <a:pt x="33335" y="138594"/>
                  </a:lnTo>
                  <a:lnTo>
                    <a:pt x="34344" y="109486"/>
                  </a:lnTo>
                  <a:lnTo>
                    <a:pt x="47694" y="58996"/>
                  </a:lnTo>
                  <a:lnTo>
                    <a:pt x="65692" y="27469"/>
                  </a:lnTo>
                  <a:lnTo>
                    <a:pt x="85629" y="27469"/>
                  </a:lnTo>
                  <a:lnTo>
                    <a:pt x="90614" y="29966"/>
                  </a:lnTo>
                  <a:lnTo>
                    <a:pt x="95672" y="35038"/>
                  </a:lnTo>
                  <a:lnTo>
                    <a:pt x="129502" y="71188"/>
                  </a:lnTo>
                  <a:lnTo>
                    <a:pt x="156213" y="94893"/>
                  </a:lnTo>
                  <a:lnTo>
                    <a:pt x="85626" y="94893"/>
                  </a:lnTo>
                  <a:lnTo>
                    <a:pt x="81577" y="128449"/>
                  </a:lnTo>
                  <a:lnTo>
                    <a:pt x="86873" y="164815"/>
                  </a:lnTo>
                  <a:lnTo>
                    <a:pt x="105253" y="203053"/>
                  </a:lnTo>
                  <a:lnTo>
                    <a:pt x="140455" y="242227"/>
                  </a:lnTo>
                  <a:lnTo>
                    <a:pt x="145089" y="248275"/>
                  </a:lnTo>
                  <a:lnTo>
                    <a:pt x="147621" y="255025"/>
                  </a:lnTo>
                  <a:lnTo>
                    <a:pt x="147816" y="262244"/>
                  </a:lnTo>
                  <a:lnTo>
                    <a:pt x="145440" y="269697"/>
                  </a:lnTo>
                  <a:lnTo>
                    <a:pt x="141234" y="276252"/>
                  </a:lnTo>
                  <a:lnTo>
                    <a:pt x="140206" y="277188"/>
                  </a:lnTo>
                  <a:lnTo>
                    <a:pt x="85626" y="277188"/>
                  </a:lnTo>
                  <a:lnTo>
                    <a:pt x="98749" y="311017"/>
                  </a:lnTo>
                  <a:lnTo>
                    <a:pt x="119583" y="338057"/>
                  </a:lnTo>
                  <a:lnTo>
                    <a:pt x="148360" y="359010"/>
                  </a:lnTo>
                  <a:lnTo>
                    <a:pt x="185315" y="374578"/>
                  </a:lnTo>
                  <a:lnTo>
                    <a:pt x="193298" y="379183"/>
                  </a:lnTo>
                  <a:lnTo>
                    <a:pt x="198711" y="385191"/>
                  </a:lnTo>
                  <a:lnTo>
                    <a:pt x="201787" y="392137"/>
                  </a:lnTo>
                  <a:lnTo>
                    <a:pt x="202761" y="399550"/>
                  </a:lnTo>
                  <a:lnTo>
                    <a:pt x="201047" y="406535"/>
                  </a:lnTo>
                  <a:lnTo>
                    <a:pt x="163820" y="422962"/>
                  </a:lnTo>
                  <a:lnTo>
                    <a:pt x="150425" y="424522"/>
                  </a:lnTo>
                  <a:lnTo>
                    <a:pt x="168532" y="447231"/>
                  </a:lnTo>
                  <a:lnTo>
                    <a:pt x="192481" y="465726"/>
                  </a:lnTo>
                  <a:lnTo>
                    <a:pt x="221570" y="478602"/>
                  </a:lnTo>
                  <a:lnTo>
                    <a:pt x="255098" y="484455"/>
                  </a:lnTo>
                  <a:lnTo>
                    <a:pt x="262458" y="486835"/>
                  </a:lnTo>
                  <a:lnTo>
                    <a:pt x="269118" y="490386"/>
                  </a:lnTo>
                  <a:lnTo>
                    <a:pt x="274375" y="495341"/>
                  </a:lnTo>
                  <a:lnTo>
                    <a:pt x="277529" y="501935"/>
                  </a:lnTo>
                  <a:lnTo>
                    <a:pt x="278464" y="508295"/>
                  </a:lnTo>
                  <a:lnTo>
                    <a:pt x="277529" y="515358"/>
                  </a:lnTo>
                  <a:lnTo>
                    <a:pt x="274725" y="521952"/>
                  </a:lnTo>
                  <a:lnTo>
                    <a:pt x="270053" y="526907"/>
                  </a:lnTo>
                  <a:lnTo>
                    <a:pt x="235008" y="550825"/>
                  </a:lnTo>
                  <a:lnTo>
                    <a:pt x="232961" y="551879"/>
                  </a:lnTo>
                  <a:close/>
                </a:path>
                <a:path w="809625" h="666750">
                  <a:moveTo>
                    <a:pt x="800897" y="77413"/>
                  </a:moveTo>
                  <a:lnTo>
                    <a:pt x="773482" y="77413"/>
                  </a:lnTo>
                  <a:lnTo>
                    <a:pt x="775975" y="74915"/>
                  </a:lnTo>
                  <a:lnTo>
                    <a:pt x="778467" y="74915"/>
                  </a:lnTo>
                  <a:lnTo>
                    <a:pt x="783451" y="72418"/>
                  </a:lnTo>
                  <a:lnTo>
                    <a:pt x="793421" y="72418"/>
                  </a:lnTo>
                  <a:lnTo>
                    <a:pt x="800897" y="77413"/>
                  </a:lnTo>
                  <a:close/>
                </a:path>
                <a:path w="809625" h="666750">
                  <a:moveTo>
                    <a:pt x="477729" y="619303"/>
                  </a:moveTo>
                  <a:lnTo>
                    <a:pt x="265069" y="619303"/>
                  </a:lnTo>
                  <a:lnTo>
                    <a:pt x="327044" y="614689"/>
                  </a:lnTo>
                  <a:lnTo>
                    <a:pt x="382359" y="603461"/>
                  </a:lnTo>
                  <a:lnTo>
                    <a:pt x="431366" y="586732"/>
                  </a:lnTo>
                  <a:lnTo>
                    <a:pt x="474415" y="565613"/>
                  </a:lnTo>
                  <a:lnTo>
                    <a:pt x="511857" y="541217"/>
                  </a:lnTo>
                  <a:lnTo>
                    <a:pt x="544042" y="514655"/>
                  </a:lnTo>
                  <a:lnTo>
                    <a:pt x="571320" y="487040"/>
                  </a:lnTo>
                  <a:lnTo>
                    <a:pt x="624237" y="413551"/>
                  </a:lnTo>
                  <a:lnTo>
                    <a:pt x="647856" y="366717"/>
                  </a:lnTo>
                  <a:lnTo>
                    <a:pt x="665382" y="320576"/>
                  </a:lnTo>
                  <a:lnTo>
                    <a:pt x="677301" y="276725"/>
                  </a:lnTo>
                  <a:lnTo>
                    <a:pt x="684097" y="236759"/>
                  </a:lnTo>
                  <a:lnTo>
                    <a:pt x="686254" y="194780"/>
                  </a:lnTo>
                  <a:lnTo>
                    <a:pt x="688474" y="174647"/>
                  </a:lnTo>
                  <a:lnTo>
                    <a:pt x="694666" y="161068"/>
                  </a:lnTo>
                  <a:lnTo>
                    <a:pt x="704128" y="151236"/>
                  </a:lnTo>
                  <a:lnTo>
                    <a:pt x="716161" y="142339"/>
                  </a:lnTo>
                  <a:lnTo>
                    <a:pt x="701209" y="142339"/>
                  </a:lnTo>
                  <a:lnTo>
                    <a:pt x="676441" y="119553"/>
                  </a:lnTo>
                  <a:lnTo>
                    <a:pt x="676908" y="111749"/>
                  </a:lnTo>
                  <a:lnTo>
                    <a:pt x="680179" y="104882"/>
                  </a:lnTo>
                  <a:lnTo>
                    <a:pt x="686254" y="99887"/>
                  </a:lnTo>
                  <a:lnTo>
                    <a:pt x="696222" y="94893"/>
                  </a:lnTo>
                  <a:lnTo>
                    <a:pt x="701207" y="89899"/>
                  </a:lnTo>
                  <a:lnTo>
                    <a:pt x="808825" y="89899"/>
                  </a:lnTo>
                  <a:lnTo>
                    <a:pt x="809621" y="96142"/>
                  </a:lnTo>
                  <a:lnTo>
                    <a:pt x="780220" y="145149"/>
                  </a:lnTo>
                  <a:lnTo>
                    <a:pt x="743849" y="180110"/>
                  </a:lnTo>
                  <a:lnTo>
                    <a:pt x="733607" y="187289"/>
                  </a:lnTo>
                  <a:lnTo>
                    <a:pt x="733542" y="203053"/>
                  </a:lnTo>
                  <a:lnTo>
                    <a:pt x="722623" y="285604"/>
                  </a:lnTo>
                  <a:lnTo>
                    <a:pt x="709620" y="334623"/>
                  </a:lnTo>
                  <a:lnTo>
                    <a:pt x="690594" y="386139"/>
                  </a:lnTo>
                  <a:lnTo>
                    <a:pt x="664783" y="438349"/>
                  </a:lnTo>
                  <a:lnTo>
                    <a:pt x="631427" y="489449"/>
                  </a:lnTo>
                  <a:lnTo>
                    <a:pt x="583443" y="544075"/>
                  </a:lnTo>
                  <a:lnTo>
                    <a:pt x="553060" y="570931"/>
                  </a:lnTo>
                  <a:lnTo>
                    <a:pt x="518036" y="596270"/>
                  </a:lnTo>
                  <a:lnTo>
                    <a:pt x="478150" y="619121"/>
                  </a:lnTo>
                  <a:lnTo>
                    <a:pt x="477729" y="619303"/>
                  </a:lnTo>
                  <a:close/>
                </a:path>
                <a:path w="809625" h="666750">
                  <a:moveTo>
                    <a:pt x="399645" y="239730"/>
                  </a:moveTo>
                  <a:lnTo>
                    <a:pt x="397153" y="239730"/>
                  </a:lnTo>
                  <a:lnTo>
                    <a:pt x="345107" y="233018"/>
                  </a:lnTo>
                  <a:lnTo>
                    <a:pt x="295721" y="221500"/>
                  </a:lnTo>
                  <a:lnTo>
                    <a:pt x="248907" y="205265"/>
                  </a:lnTo>
                  <a:lnTo>
                    <a:pt x="204577" y="184399"/>
                  </a:lnTo>
                  <a:lnTo>
                    <a:pt x="162645" y="158990"/>
                  </a:lnTo>
                  <a:lnTo>
                    <a:pt x="123024" y="129126"/>
                  </a:lnTo>
                  <a:lnTo>
                    <a:pt x="85626" y="94893"/>
                  </a:lnTo>
                  <a:lnTo>
                    <a:pt x="156213" y="94893"/>
                  </a:lnTo>
                  <a:lnTo>
                    <a:pt x="165105" y="102785"/>
                  </a:lnTo>
                  <a:lnTo>
                    <a:pt x="202583" y="129708"/>
                  </a:lnTo>
                  <a:lnTo>
                    <a:pt x="242110" y="151913"/>
                  </a:lnTo>
                  <a:lnTo>
                    <a:pt x="283860" y="169357"/>
                  </a:lnTo>
                  <a:lnTo>
                    <a:pt x="328007" y="181996"/>
                  </a:lnTo>
                  <a:lnTo>
                    <a:pt x="374727" y="189786"/>
                  </a:lnTo>
                  <a:lnTo>
                    <a:pt x="424005" y="189786"/>
                  </a:lnTo>
                  <a:lnTo>
                    <a:pt x="424567" y="212261"/>
                  </a:lnTo>
                  <a:lnTo>
                    <a:pt x="422776" y="222874"/>
                  </a:lnTo>
                  <a:lnTo>
                    <a:pt x="417713" y="231614"/>
                  </a:lnTo>
                  <a:lnTo>
                    <a:pt x="409847" y="237545"/>
                  </a:lnTo>
                  <a:lnTo>
                    <a:pt x="399645" y="239730"/>
                  </a:lnTo>
                  <a:close/>
                </a:path>
                <a:path w="809625" h="666750">
                  <a:moveTo>
                    <a:pt x="123010" y="284680"/>
                  </a:moveTo>
                  <a:lnTo>
                    <a:pt x="120518" y="284680"/>
                  </a:lnTo>
                  <a:lnTo>
                    <a:pt x="109809" y="282807"/>
                  </a:lnTo>
                  <a:lnTo>
                    <a:pt x="100268" y="280934"/>
                  </a:lnTo>
                  <a:lnTo>
                    <a:pt x="92129" y="279061"/>
                  </a:lnTo>
                  <a:lnTo>
                    <a:pt x="85626" y="277188"/>
                  </a:lnTo>
                  <a:lnTo>
                    <a:pt x="140206" y="277188"/>
                  </a:lnTo>
                  <a:lnTo>
                    <a:pt x="136094" y="280934"/>
                  </a:lnTo>
                  <a:lnTo>
                    <a:pt x="130019" y="283743"/>
                  </a:lnTo>
                  <a:lnTo>
                    <a:pt x="123010" y="284680"/>
                  </a:lnTo>
                  <a:close/>
                </a:path>
                <a:path w="809625" h="666750">
                  <a:moveTo>
                    <a:pt x="265071" y="666749"/>
                  </a:moveTo>
                  <a:lnTo>
                    <a:pt x="211837" y="663773"/>
                  </a:lnTo>
                  <a:lnTo>
                    <a:pt x="159799" y="654923"/>
                  </a:lnTo>
                  <a:lnTo>
                    <a:pt x="108958" y="640319"/>
                  </a:lnTo>
                  <a:lnTo>
                    <a:pt x="59313" y="620082"/>
                  </a:lnTo>
                  <a:lnTo>
                    <a:pt x="10864" y="594331"/>
                  </a:lnTo>
                  <a:lnTo>
                    <a:pt x="0" y="574666"/>
                  </a:lnTo>
                  <a:lnTo>
                    <a:pt x="895" y="566862"/>
                  </a:lnTo>
                  <a:lnTo>
                    <a:pt x="4050" y="559917"/>
                  </a:lnTo>
                  <a:lnTo>
                    <a:pt x="9307" y="554376"/>
                  </a:lnTo>
                  <a:lnTo>
                    <a:pt x="15965" y="550708"/>
                  </a:lnTo>
                  <a:lnTo>
                    <a:pt x="23325" y="549382"/>
                  </a:lnTo>
                  <a:lnTo>
                    <a:pt x="25817" y="549382"/>
                  </a:lnTo>
                  <a:lnTo>
                    <a:pt x="31853" y="550825"/>
                  </a:lnTo>
                  <a:lnTo>
                    <a:pt x="38589" y="551567"/>
                  </a:lnTo>
                  <a:lnTo>
                    <a:pt x="45793" y="551840"/>
                  </a:lnTo>
                  <a:lnTo>
                    <a:pt x="232961" y="551879"/>
                  </a:lnTo>
                  <a:lnTo>
                    <a:pt x="197779" y="569983"/>
                  </a:lnTo>
                  <a:lnTo>
                    <a:pt x="158604" y="584498"/>
                  </a:lnTo>
                  <a:lnTo>
                    <a:pt x="118028" y="594331"/>
                  </a:lnTo>
                  <a:lnTo>
                    <a:pt x="153971" y="605607"/>
                  </a:lnTo>
                  <a:lnTo>
                    <a:pt x="190614" y="613372"/>
                  </a:lnTo>
                  <a:lnTo>
                    <a:pt x="227725" y="617859"/>
                  </a:lnTo>
                  <a:lnTo>
                    <a:pt x="265069" y="619303"/>
                  </a:lnTo>
                  <a:lnTo>
                    <a:pt x="477729" y="619303"/>
                  </a:lnTo>
                  <a:lnTo>
                    <a:pt x="433157" y="638540"/>
                  </a:lnTo>
                  <a:lnTo>
                    <a:pt x="382810" y="653582"/>
                  </a:lnTo>
                  <a:lnTo>
                    <a:pt x="326863" y="663300"/>
                  </a:lnTo>
                  <a:lnTo>
                    <a:pt x="265071" y="666749"/>
                  </a:lnTo>
                  <a:close/>
                </a:path>
              </a:pathLst>
            </a:custGeom>
            <a:solidFill>
              <a:srgbClr val="FFFFFF"/>
            </a:solidFill>
          </p:spPr>
          <p:txBody>
            <a:bodyPr wrap="square" lIns="0" tIns="0" rIns="0" bIns="0" rtlCol="0"/>
            <a:lstStyle/>
            <a:p>
              <a:endParaRPr/>
            </a:p>
          </p:txBody>
        </p:sp>
        <p:sp>
          <p:nvSpPr>
            <p:cNvPr id="9" name="object 9"/>
            <p:cNvSpPr/>
            <p:nvPr/>
          </p:nvSpPr>
          <p:spPr>
            <a:xfrm>
              <a:off x="131075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6FB0D9"/>
            </a:solidFill>
          </p:spPr>
          <p:txBody>
            <a:bodyPr wrap="square" lIns="0" tIns="0" rIns="0" bIns="0" rtlCol="0"/>
            <a:lstStyle/>
            <a:p>
              <a:endParaRPr/>
            </a:p>
          </p:txBody>
        </p:sp>
        <p:sp>
          <p:nvSpPr>
            <p:cNvPr id="10" name="object 10"/>
            <p:cNvSpPr/>
            <p:nvPr/>
          </p:nvSpPr>
          <p:spPr>
            <a:xfrm>
              <a:off x="13703111" y="1853976"/>
              <a:ext cx="143510" cy="429895"/>
            </a:xfrm>
            <a:custGeom>
              <a:avLst/>
              <a:gdLst/>
              <a:ahLst/>
              <a:cxnLst/>
              <a:rect l="l" t="t" r="r" b="b"/>
              <a:pathLst>
                <a:path w="143509" h="429894">
                  <a:moveTo>
                    <a:pt x="120610" y="429676"/>
                  </a:moveTo>
                  <a:lnTo>
                    <a:pt x="25127" y="429676"/>
                  </a:lnTo>
                  <a:lnTo>
                    <a:pt x="14841" y="428970"/>
                  </a:lnTo>
                  <a:lnTo>
                    <a:pt x="6910" y="424023"/>
                  </a:lnTo>
                  <a:lnTo>
                    <a:pt x="1806" y="416249"/>
                  </a:lnTo>
                  <a:lnTo>
                    <a:pt x="0" y="407062"/>
                  </a:lnTo>
                  <a:lnTo>
                    <a:pt x="0" y="22614"/>
                  </a:lnTo>
                  <a:lnTo>
                    <a:pt x="2159" y="13780"/>
                  </a:lnTo>
                  <a:lnTo>
                    <a:pt x="7852" y="6595"/>
                  </a:lnTo>
                  <a:lnTo>
                    <a:pt x="15900" y="1766"/>
                  </a:lnTo>
                  <a:lnTo>
                    <a:pt x="25127" y="0"/>
                  </a:lnTo>
                  <a:lnTo>
                    <a:pt x="120610" y="0"/>
                  </a:lnTo>
                  <a:lnTo>
                    <a:pt x="129444" y="706"/>
                  </a:lnTo>
                  <a:lnTo>
                    <a:pt x="136629" y="5653"/>
                  </a:lnTo>
                  <a:lnTo>
                    <a:pt x="141458" y="13427"/>
                  </a:lnTo>
                  <a:lnTo>
                    <a:pt x="143225" y="22614"/>
                  </a:lnTo>
                  <a:lnTo>
                    <a:pt x="143225" y="47741"/>
                  </a:lnTo>
                  <a:lnTo>
                    <a:pt x="47740" y="47741"/>
                  </a:lnTo>
                  <a:lnTo>
                    <a:pt x="47740" y="381934"/>
                  </a:lnTo>
                  <a:lnTo>
                    <a:pt x="143225" y="381934"/>
                  </a:lnTo>
                  <a:lnTo>
                    <a:pt x="143225" y="407062"/>
                  </a:lnTo>
                  <a:lnTo>
                    <a:pt x="142518" y="415896"/>
                  </a:lnTo>
                  <a:lnTo>
                    <a:pt x="137571" y="423080"/>
                  </a:lnTo>
                  <a:lnTo>
                    <a:pt x="129797" y="427910"/>
                  </a:lnTo>
                  <a:lnTo>
                    <a:pt x="120610" y="429676"/>
                  </a:lnTo>
                  <a:close/>
                </a:path>
                <a:path w="143509" h="429894">
                  <a:moveTo>
                    <a:pt x="143225" y="381934"/>
                  </a:moveTo>
                  <a:lnTo>
                    <a:pt x="95483" y="381934"/>
                  </a:lnTo>
                  <a:lnTo>
                    <a:pt x="95483" y="47741"/>
                  </a:lnTo>
                  <a:lnTo>
                    <a:pt x="143225" y="47741"/>
                  </a:lnTo>
                  <a:lnTo>
                    <a:pt x="143225" y="381934"/>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13703109" y="1660496"/>
              <a:ext cx="143225" cy="143225"/>
            </a:xfrm>
            <a:prstGeom prst="rect">
              <a:avLst/>
            </a:prstGeom>
          </p:spPr>
        </p:pic>
        <p:sp>
          <p:nvSpPr>
            <p:cNvPr id="12" name="object 12"/>
            <p:cNvSpPr/>
            <p:nvPr/>
          </p:nvSpPr>
          <p:spPr>
            <a:xfrm>
              <a:off x="13582498" y="1562505"/>
              <a:ext cx="819150" cy="819150"/>
            </a:xfrm>
            <a:custGeom>
              <a:avLst/>
              <a:gdLst/>
              <a:ahLst/>
              <a:cxnLst/>
              <a:rect l="l" t="t" r="r" b="b"/>
              <a:pathLst>
                <a:path w="819150" h="819150">
                  <a:moveTo>
                    <a:pt x="696023" y="439724"/>
                  </a:moveTo>
                  <a:lnTo>
                    <a:pt x="690168" y="397535"/>
                  </a:lnTo>
                  <a:lnTo>
                    <a:pt x="673354" y="359676"/>
                  </a:lnTo>
                  <a:lnTo>
                    <a:pt x="653910" y="336702"/>
                  </a:lnTo>
                  <a:lnTo>
                    <a:pt x="648284" y="330060"/>
                  </a:lnTo>
                  <a:lnTo>
                    <a:pt x="648284" y="439724"/>
                  </a:lnTo>
                  <a:lnTo>
                    <a:pt x="648284" y="673417"/>
                  </a:lnTo>
                  <a:lnTo>
                    <a:pt x="600532" y="673417"/>
                  </a:lnTo>
                  <a:lnTo>
                    <a:pt x="600532" y="482447"/>
                  </a:lnTo>
                  <a:lnTo>
                    <a:pt x="593039" y="445262"/>
                  </a:lnTo>
                  <a:lnTo>
                    <a:pt x="585914" y="434708"/>
                  </a:lnTo>
                  <a:lnTo>
                    <a:pt x="572579" y="414909"/>
                  </a:lnTo>
                  <a:lnTo>
                    <a:pt x="542226" y="394462"/>
                  </a:lnTo>
                  <a:lnTo>
                    <a:pt x="505053" y="386956"/>
                  </a:lnTo>
                  <a:lnTo>
                    <a:pt x="467868" y="394462"/>
                  </a:lnTo>
                  <a:lnTo>
                    <a:pt x="437527" y="414909"/>
                  </a:lnTo>
                  <a:lnTo>
                    <a:pt x="417068" y="445262"/>
                  </a:lnTo>
                  <a:lnTo>
                    <a:pt x="409575" y="482447"/>
                  </a:lnTo>
                  <a:lnTo>
                    <a:pt x="409575" y="673417"/>
                  </a:lnTo>
                  <a:lnTo>
                    <a:pt x="359308" y="673417"/>
                  </a:lnTo>
                  <a:lnTo>
                    <a:pt x="359308" y="339217"/>
                  </a:lnTo>
                  <a:lnTo>
                    <a:pt x="409575" y="339217"/>
                  </a:lnTo>
                  <a:lnTo>
                    <a:pt x="409575" y="361835"/>
                  </a:lnTo>
                  <a:lnTo>
                    <a:pt x="410514" y="368896"/>
                  </a:lnTo>
                  <a:lnTo>
                    <a:pt x="413334" y="375018"/>
                  </a:lnTo>
                  <a:lnTo>
                    <a:pt x="418045" y="380212"/>
                  </a:lnTo>
                  <a:lnTo>
                    <a:pt x="424649" y="384441"/>
                  </a:lnTo>
                  <a:lnTo>
                    <a:pt x="427151" y="384441"/>
                  </a:lnTo>
                  <a:lnTo>
                    <a:pt x="429666" y="386956"/>
                  </a:lnTo>
                  <a:lnTo>
                    <a:pt x="437210" y="386956"/>
                  </a:lnTo>
                  <a:lnTo>
                    <a:pt x="444741" y="384441"/>
                  </a:lnTo>
                  <a:lnTo>
                    <a:pt x="449770" y="379425"/>
                  </a:lnTo>
                  <a:lnTo>
                    <a:pt x="459828" y="366852"/>
                  </a:lnTo>
                  <a:lnTo>
                    <a:pt x="476631" y="353669"/>
                  </a:lnTo>
                  <a:lnTo>
                    <a:pt x="496252" y="344246"/>
                  </a:lnTo>
                  <a:lnTo>
                    <a:pt x="515378" y="339217"/>
                  </a:lnTo>
                  <a:lnTo>
                    <a:pt x="517779" y="338594"/>
                  </a:lnTo>
                  <a:lnTo>
                    <a:pt x="540232" y="336702"/>
                  </a:lnTo>
                  <a:lnTo>
                    <a:pt x="552792" y="336702"/>
                  </a:lnTo>
                  <a:lnTo>
                    <a:pt x="597395" y="352806"/>
                  </a:lnTo>
                  <a:lnTo>
                    <a:pt x="642315" y="406349"/>
                  </a:lnTo>
                  <a:lnTo>
                    <a:pt x="648284" y="439724"/>
                  </a:lnTo>
                  <a:lnTo>
                    <a:pt x="648284" y="330060"/>
                  </a:lnTo>
                  <a:lnTo>
                    <a:pt x="646633" y="328104"/>
                  </a:lnTo>
                  <a:lnTo>
                    <a:pt x="621525" y="311581"/>
                  </a:lnTo>
                  <a:lnTo>
                    <a:pt x="611111" y="304723"/>
                  </a:lnTo>
                  <a:lnTo>
                    <a:pt x="567880" y="291477"/>
                  </a:lnTo>
                  <a:lnTo>
                    <a:pt x="540232" y="288963"/>
                  </a:lnTo>
                  <a:lnTo>
                    <a:pt x="517728" y="290372"/>
                  </a:lnTo>
                  <a:lnTo>
                    <a:pt x="495947" y="294614"/>
                  </a:lnTo>
                  <a:lnTo>
                    <a:pt x="475564" y="301688"/>
                  </a:lnTo>
                  <a:lnTo>
                    <a:pt x="457314" y="311581"/>
                  </a:lnTo>
                  <a:lnTo>
                    <a:pt x="454088" y="303136"/>
                  </a:lnTo>
                  <a:lnTo>
                    <a:pt x="448513" y="296811"/>
                  </a:lnTo>
                  <a:lnTo>
                    <a:pt x="441058" y="292849"/>
                  </a:lnTo>
                  <a:lnTo>
                    <a:pt x="432181" y="291477"/>
                  </a:lnTo>
                  <a:lnTo>
                    <a:pt x="336702" y="291477"/>
                  </a:lnTo>
                  <a:lnTo>
                    <a:pt x="327469" y="293243"/>
                  </a:lnTo>
                  <a:lnTo>
                    <a:pt x="319430" y="298069"/>
                  </a:lnTo>
                  <a:lnTo>
                    <a:pt x="313728" y="305257"/>
                  </a:lnTo>
                  <a:lnTo>
                    <a:pt x="311569" y="314096"/>
                  </a:lnTo>
                  <a:lnTo>
                    <a:pt x="311569" y="698538"/>
                  </a:lnTo>
                  <a:lnTo>
                    <a:pt x="313385" y="707720"/>
                  </a:lnTo>
                  <a:lnTo>
                    <a:pt x="318477" y="715505"/>
                  </a:lnTo>
                  <a:lnTo>
                    <a:pt x="326415" y="720445"/>
                  </a:lnTo>
                  <a:lnTo>
                    <a:pt x="336702" y="721156"/>
                  </a:lnTo>
                  <a:lnTo>
                    <a:pt x="432181" y="721156"/>
                  </a:lnTo>
                  <a:lnTo>
                    <a:pt x="441413" y="719391"/>
                  </a:lnTo>
                  <a:lnTo>
                    <a:pt x="449453" y="714552"/>
                  </a:lnTo>
                  <a:lnTo>
                    <a:pt x="455155" y="707377"/>
                  </a:lnTo>
                  <a:lnTo>
                    <a:pt x="457314" y="698538"/>
                  </a:lnTo>
                  <a:lnTo>
                    <a:pt x="457314" y="673417"/>
                  </a:lnTo>
                  <a:lnTo>
                    <a:pt x="457314" y="482447"/>
                  </a:lnTo>
                  <a:lnTo>
                    <a:pt x="461238" y="463321"/>
                  </a:lnTo>
                  <a:lnTo>
                    <a:pt x="471754" y="448208"/>
                  </a:lnTo>
                  <a:lnTo>
                    <a:pt x="486994" y="438277"/>
                  </a:lnTo>
                  <a:lnTo>
                    <a:pt x="505053" y="434708"/>
                  </a:lnTo>
                  <a:lnTo>
                    <a:pt x="524179" y="438632"/>
                  </a:lnTo>
                  <a:lnTo>
                    <a:pt x="539292" y="449148"/>
                  </a:lnTo>
                  <a:lnTo>
                    <a:pt x="549224" y="464388"/>
                  </a:lnTo>
                  <a:lnTo>
                    <a:pt x="552792" y="482447"/>
                  </a:lnTo>
                  <a:lnTo>
                    <a:pt x="552792" y="698538"/>
                  </a:lnTo>
                  <a:lnTo>
                    <a:pt x="554558" y="707720"/>
                  </a:lnTo>
                  <a:lnTo>
                    <a:pt x="559396" y="715505"/>
                  </a:lnTo>
                  <a:lnTo>
                    <a:pt x="566572" y="720445"/>
                  </a:lnTo>
                  <a:lnTo>
                    <a:pt x="575411" y="721156"/>
                  </a:lnTo>
                  <a:lnTo>
                    <a:pt x="673404" y="721156"/>
                  </a:lnTo>
                  <a:lnTo>
                    <a:pt x="682599" y="719391"/>
                  </a:lnTo>
                  <a:lnTo>
                    <a:pt x="690372" y="714552"/>
                  </a:lnTo>
                  <a:lnTo>
                    <a:pt x="695312" y="707377"/>
                  </a:lnTo>
                  <a:lnTo>
                    <a:pt x="696023" y="698538"/>
                  </a:lnTo>
                  <a:lnTo>
                    <a:pt x="696023" y="673417"/>
                  </a:lnTo>
                  <a:lnTo>
                    <a:pt x="696023" y="439724"/>
                  </a:lnTo>
                  <a:close/>
                </a:path>
                <a:path w="819150" h="819150">
                  <a:moveTo>
                    <a:pt x="819150" y="123126"/>
                  </a:moveTo>
                  <a:lnTo>
                    <a:pt x="809447" y="76682"/>
                  </a:lnTo>
                  <a:lnTo>
                    <a:pt x="789673" y="47739"/>
                  </a:lnTo>
                  <a:lnTo>
                    <a:pt x="783018" y="38011"/>
                  </a:lnTo>
                  <a:lnTo>
                    <a:pt x="768896" y="28308"/>
                  </a:lnTo>
                  <a:lnTo>
                    <a:pt x="768896" y="123126"/>
                  </a:lnTo>
                  <a:lnTo>
                    <a:pt x="768896" y="698538"/>
                  </a:lnTo>
                  <a:lnTo>
                    <a:pt x="763155" y="726884"/>
                  </a:lnTo>
                  <a:lnTo>
                    <a:pt x="747534" y="750049"/>
                  </a:lnTo>
                  <a:lnTo>
                    <a:pt x="724369" y="765670"/>
                  </a:lnTo>
                  <a:lnTo>
                    <a:pt x="696023" y="771410"/>
                  </a:lnTo>
                  <a:lnTo>
                    <a:pt x="120599" y="771410"/>
                  </a:lnTo>
                  <a:lnTo>
                    <a:pt x="92252" y="765670"/>
                  </a:lnTo>
                  <a:lnTo>
                    <a:pt x="69100" y="750049"/>
                  </a:lnTo>
                  <a:lnTo>
                    <a:pt x="53467" y="726884"/>
                  </a:lnTo>
                  <a:lnTo>
                    <a:pt x="47739" y="698538"/>
                  </a:lnTo>
                  <a:lnTo>
                    <a:pt x="47739" y="123126"/>
                  </a:lnTo>
                  <a:lnTo>
                    <a:pt x="53467" y="94742"/>
                  </a:lnTo>
                  <a:lnTo>
                    <a:pt x="69088" y="71297"/>
                  </a:lnTo>
                  <a:lnTo>
                    <a:pt x="92252" y="54927"/>
                  </a:lnTo>
                  <a:lnTo>
                    <a:pt x="120599" y="47739"/>
                  </a:lnTo>
                  <a:lnTo>
                    <a:pt x="696023" y="47739"/>
                  </a:lnTo>
                  <a:lnTo>
                    <a:pt x="724369" y="53517"/>
                  </a:lnTo>
                  <a:lnTo>
                    <a:pt x="747534" y="69418"/>
                  </a:lnTo>
                  <a:lnTo>
                    <a:pt x="763155" y="93319"/>
                  </a:lnTo>
                  <a:lnTo>
                    <a:pt x="768896" y="123126"/>
                  </a:lnTo>
                  <a:lnTo>
                    <a:pt x="768896" y="28308"/>
                  </a:lnTo>
                  <a:lnTo>
                    <a:pt x="743877" y="11112"/>
                  </a:lnTo>
                  <a:lnTo>
                    <a:pt x="696023" y="0"/>
                  </a:lnTo>
                  <a:lnTo>
                    <a:pt x="120599" y="0"/>
                  </a:lnTo>
                  <a:lnTo>
                    <a:pt x="74193" y="9702"/>
                  </a:lnTo>
                  <a:lnTo>
                    <a:pt x="35801" y="36118"/>
                  </a:lnTo>
                  <a:lnTo>
                    <a:pt x="9652" y="75260"/>
                  </a:lnTo>
                  <a:lnTo>
                    <a:pt x="0" y="123126"/>
                  </a:lnTo>
                  <a:lnTo>
                    <a:pt x="0" y="698538"/>
                  </a:lnTo>
                  <a:lnTo>
                    <a:pt x="9652" y="744943"/>
                  </a:lnTo>
                  <a:lnTo>
                    <a:pt x="35801" y="783348"/>
                  </a:lnTo>
                  <a:lnTo>
                    <a:pt x="74193" y="809485"/>
                  </a:lnTo>
                  <a:lnTo>
                    <a:pt x="120599" y="819150"/>
                  </a:lnTo>
                  <a:lnTo>
                    <a:pt x="696023" y="819150"/>
                  </a:lnTo>
                  <a:lnTo>
                    <a:pt x="742467" y="809485"/>
                  </a:lnTo>
                  <a:lnTo>
                    <a:pt x="781138" y="783348"/>
                  </a:lnTo>
                  <a:lnTo>
                    <a:pt x="789495" y="771410"/>
                  </a:lnTo>
                  <a:lnTo>
                    <a:pt x="808037" y="744943"/>
                  </a:lnTo>
                  <a:lnTo>
                    <a:pt x="819150" y="698538"/>
                  </a:lnTo>
                  <a:lnTo>
                    <a:pt x="819150" y="123126"/>
                  </a:lnTo>
                  <a:close/>
                </a:path>
              </a:pathLst>
            </a:custGeom>
            <a:solidFill>
              <a:srgbClr val="FFFFFF"/>
            </a:solidFill>
          </p:spPr>
          <p:txBody>
            <a:bodyPr wrap="square" lIns="0" tIns="0" rIns="0" bIns="0" rtlCol="0"/>
            <a:lstStyle/>
            <a:p>
              <a:endParaRPr/>
            </a:p>
          </p:txBody>
        </p:sp>
        <p:sp>
          <p:nvSpPr>
            <p:cNvPr id="13" name="object 13"/>
            <p:cNvSpPr/>
            <p:nvPr/>
          </p:nvSpPr>
          <p:spPr>
            <a:xfrm>
              <a:off x="11125001" y="1084999"/>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sp>
          <p:nvSpPr>
            <p:cNvPr id="14" name="object 14"/>
            <p:cNvSpPr/>
            <p:nvPr/>
          </p:nvSpPr>
          <p:spPr>
            <a:xfrm>
              <a:off x="11604993" y="1562505"/>
              <a:ext cx="819150" cy="819150"/>
            </a:xfrm>
            <a:custGeom>
              <a:avLst/>
              <a:gdLst/>
              <a:ahLst/>
              <a:cxnLst/>
              <a:rect l="l" t="t" r="r" b="b"/>
              <a:pathLst>
                <a:path w="819150" h="819150">
                  <a:moveTo>
                    <a:pt x="577926" y="409536"/>
                  </a:moveTo>
                  <a:lnTo>
                    <a:pt x="571919" y="364782"/>
                  </a:lnTo>
                  <a:lnTo>
                    <a:pt x="554939" y="324573"/>
                  </a:lnTo>
                  <a:lnTo>
                    <a:pt x="530186" y="292544"/>
                  </a:lnTo>
                  <a:lnTo>
                    <a:pt x="530186" y="409536"/>
                  </a:lnTo>
                  <a:lnTo>
                    <a:pt x="520877" y="455930"/>
                  </a:lnTo>
                  <a:lnTo>
                    <a:pt x="495325" y="494334"/>
                  </a:lnTo>
                  <a:lnTo>
                    <a:pt x="457047" y="520471"/>
                  </a:lnTo>
                  <a:lnTo>
                    <a:pt x="409575" y="530136"/>
                  </a:lnTo>
                  <a:lnTo>
                    <a:pt x="363169" y="520827"/>
                  </a:lnTo>
                  <a:lnTo>
                    <a:pt x="324777" y="495274"/>
                  </a:lnTo>
                  <a:lnTo>
                    <a:pt x="298627" y="456996"/>
                  </a:lnTo>
                  <a:lnTo>
                    <a:pt x="288963" y="409536"/>
                  </a:lnTo>
                  <a:lnTo>
                    <a:pt x="298272" y="363169"/>
                  </a:lnTo>
                  <a:lnTo>
                    <a:pt x="323824" y="325056"/>
                  </a:lnTo>
                  <a:lnTo>
                    <a:pt x="362102" y="299656"/>
                  </a:lnTo>
                  <a:lnTo>
                    <a:pt x="409575" y="291452"/>
                  </a:lnTo>
                  <a:lnTo>
                    <a:pt x="455980" y="300710"/>
                  </a:lnTo>
                  <a:lnTo>
                    <a:pt x="494385" y="325996"/>
                  </a:lnTo>
                  <a:lnTo>
                    <a:pt x="520522" y="363524"/>
                  </a:lnTo>
                  <a:lnTo>
                    <a:pt x="530186" y="409536"/>
                  </a:lnTo>
                  <a:lnTo>
                    <a:pt x="530186" y="292544"/>
                  </a:lnTo>
                  <a:lnTo>
                    <a:pt x="494538" y="264185"/>
                  </a:lnTo>
                  <a:lnTo>
                    <a:pt x="454329" y="247205"/>
                  </a:lnTo>
                  <a:lnTo>
                    <a:pt x="409575" y="241198"/>
                  </a:lnTo>
                  <a:lnTo>
                    <a:pt x="364820" y="247205"/>
                  </a:lnTo>
                  <a:lnTo>
                    <a:pt x="324612" y="264185"/>
                  </a:lnTo>
                  <a:lnTo>
                    <a:pt x="290537" y="290499"/>
                  </a:lnTo>
                  <a:lnTo>
                    <a:pt x="264210" y="324573"/>
                  </a:lnTo>
                  <a:lnTo>
                    <a:pt x="247230" y="364782"/>
                  </a:lnTo>
                  <a:lnTo>
                    <a:pt x="241223" y="409536"/>
                  </a:lnTo>
                  <a:lnTo>
                    <a:pt x="247230" y="454279"/>
                  </a:lnTo>
                  <a:lnTo>
                    <a:pt x="264210" y="494487"/>
                  </a:lnTo>
                  <a:lnTo>
                    <a:pt x="290537" y="528561"/>
                  </a:lnTo>
                  <a:lnTo>
                    <a:pt x="324612" y="554888"/>
                  </a:lnTo>
                  <a:lnTo>
                    <a:pt x="364820" y="571855"/>
                  </a:lnTo>
                  <a:lnTo>
                    <a:pt x="409575" y="577875"/>
                  </a:lnTo>
                  <a:lnTo>
                    <a:pt x="454329" y="571855"/>
                  </a:lnTo>
                  <a:lnTo>
                    <a:pt x="494538" y="554888"/>
                  </a:lnTo>
                  <a:lnTo>
                    <a:pt x="526580" y="530136"/>
                  </a:lnTo>
                  <a:lnTo>
                    <a:pt x="554939" y="494487"/>
                  </a:lnTo>
                  <a:lnTo>
                    <a:pt x="571919" y="454279"/>
                  </a:lnTo>
                  <a:lnTo>
                    <a:pt x="577926" y="409536"/>
                  </a:lnTo>
                  <a:close/>
                </a:path>
                <a:path w="819150" h="819150">
                  <a:moveTo>
                    <a:pt x="723671" y="218579"/>
                  </a:moveTo>
                  <a:lnTo>
                    <a:pt x="713968" y="172186"/>
                  </a:lnTo>
                  <a:lnTo>
                    <a:pt x="695756" y="145719"/>
                  </a:lnTo>
                  <a:lnTo>
                    <a:pt x="687552" y="133794"/>
                  </a:lnTo>
                  <a:lnTo>
                    <a:pt x="673417" y="124358"/>
                  </a:lnTo>
                  <a:lnTo>
                    <a:pt x="673417" y="218579"/>
                  </a:lnTo>
                  <a:lnTo>
                    <a:pt x="673417" y="602996"/>
                  </a:lnTo>
                  <a:lnTo>
                    <a:pt x="667677" y="631342"/>
                  </a:lnTo>
                  <a:lnTo>
                    <a:pt x="652056" y="654494"/>
                  </a:lnTo>
                  <a:lnTo>
                    <a:pt x="628891" y="670128"/>
                  </a:lnTo>
                  <a:lnTo>
                    <a:pt x="600544" y="675855"/>
                  </a:lnTo>
                  <a:lnTo>
                    <a:pt x="216090" y="675855"/>
                  </a:lnTo>
                  <a:lnTo>
                    <a:pt x="187744" y="670128"/>
                  </a:lnTo>
                  <a:lnTo>
                    <a:pt x="164579" y="654494"/>
                  </a:lnTo>
                  <a:lnTo>
                    <a:pt x="148958" y="631342"/>
                  </a:lnTo>
                  <a:lnTo>
                    <a:pt x="143230" y="602996"/>
                  </a:lnTo>
                  <a:lnTo>
                    <a:pt x="143230" y="218579"/>
                  </a:lnTo>
                  <a:lnTo>
                    <a:pt x="148958" y="190246"/>
                  </a:lnTo>
                  <a:lnTo>
                    <a:pt x="164579" y="167081"/>
                  </a:lnTo>
                  <a:lnTo>
                    <a:pt x="187744" y="151460"/>
                  </a:lnTo>
                  <a:lnTo>
                    <a:pt x="216090" y="145719"/>
                  </a:lnTo>
                  <a:lnTo>
                    <a:pt x="600544" y="145719"/>
                  </a:lnTo>
                  <a:lnTo>
                    <a:pt x="628891" y="151460"/>
                  </a:lnTo>
                  <a:lnTo>
                    <a:pt x="652056" y="167081"/>
                  </a:lnTo>
                  <a:lnTo>
                    <a:pt x="667677" y="190246"/>
                  </a:lnTo>
                  <a:lnTo>
                    <a:pt x="673417" y="218579"/>
                  </a:lnTo>
                  <a:lnTo>
                    <a:pt x="673417" y="124358"/>
                  </a:lnTo>
                  <a:lnTo>
                    <a:pt x="648398" y="107645"/>
                  </a:lnTo>
                  <a:lnTo>
                    <a:pt x="600544" y="97980"/>
                  </a:lnTo>
                  <a:lnTo>
                    <a:pt x="216090" y="97980"/>
                  </a:lnTo>
                  <a:lnTo>
                    <a:pt x="169684" y="107645"/>
                  </a:lnTo>
                  <a:lnTo>
                    <a:pt x="131292" y="133794"/>
                  </a:lnTo>
                  <a:lnTo>
                    <a:pt x="105143" y="172186"/>
                  </a:lnTo>
                  <a:lnTo>
                    <a:pt x="95478" y="218579"/>
                  </a:lnTo>
                  <a:lnTo>
                    <a:pt x="95478" y="602996"/>
                  </a:lnTo>
                  <a:lnTo>
                    <a:pt x="105143" y="649401"/>
                  </a:lnTo>
                  <a:lnTo>
                    <a:pt x="131292" y="687793"/>
                  </a:lnTo>
                  <a:lnTo>
                    <a:pt x="169684" y="713930"/>
                  </a:lnTo>
                  <a:lnTo>
                    <a:pt x="216090" y="723595"/>
                  </a:lnTo>
                  <a:lnTo>
                    <a:pt x="600544" y="723595"/>
                  </a:lnTo>
                  <a:lnTo>
                    <a:pt x="646988" y="713930"/>
                  </a:lnTo>
                  <a:lnTo>
                    <a:pt x="685660" y="687793"/>
                  </a:lnTo>
                  <a:lnTo>
                    <a:pt x="694016" y="675855"/>
                  </a:lnTo>
                  <a:lnTo>
                    <a:pt x="712558" y="649401"/>
                  </a:lnTo>
                  <a:lnTo>
                    <a:pt x="723671" y="602996"/>
                  </a:lnTo>
                  <a:lnTo>
                    <a:pt x="723671" y="218579"/>
                  </a:lnTo>
                  <a:close/>
                </a:path>
                <a:path w="819150" h="819150">
                  <a:moveTo>
                    <a:pt x="819150" y="120599"/>
                  </a:moveTo>
                  <a:lnTo>
                    <a:pt x="809840" y="74193"/>
                  </a:lnTo>
                  <a:lnTo>
                    <a:pt x="792226" y="47739"/>
                  </a:lnTo>
                  <a:lnTo>
                    <a:pt x="784288" y="35801"/>
                  </a:lnTo>
                  <a:lnTo>
                    <a:pt x="771410" y="27012"/>
                  </a:lnTo>
                  <a:lnTo>
                    <a:pt x="771410" y="120599"/>
                  </a:lnTo>
                  <a:lnTo>
                    <a:pt x="771410" y="700976"/>
                  </a:lnTo>
                  <a:lnTo>
                    <a:pt x="765670" y="729284"/>
                  </a:lnTo>
                  <a:lnTo>
                    <a:pt x="750049" y="752170"/>
                  </a:lnTo>
                  <a:lnTo>
                    <a:pt x="726884" y="767054"/>
                  </a:lnTo>
                  <a:lnTo>
                    <a:pt x="698538" y="771334"/>
                  </a:lnTo>
                  <a:lnTo>
                    <a:pt x="120611" y="771334"/>
                  </a:lnTo>
                  <a:lnTo>
                    <a:pt x="92265" y="765632"/>
                  </a:lnTo>
                  <a:lnTo>
                    <a:pt x="69100" y="750290"/>
                  </a:lnTo>
                  <a:lnTo>
                    <a:pt x="53479" y="727875"/>
                  </a:lnTo>
                  <a:lnTo>
                    <a:pt x="47739" y="700976"/>
                  </a:lnTo>
                  <a:lnTo>
                    <a:pt x="47739" y="120599"/>
                  </a:lnTo>
                  <a:lnTo>
                    <a:pt x="53479" y="92252"/>
                  </a:lnTo>
                  <a:lnTo>
                    <a:pt x="69100" y="69088"/>
                  </a:lnTo>
                  <a:lnTo>
                    <a:pt x="92265" y="53467"/>
                  </a:lnTo>
                  <a:lnTo>
                    <a:pt x="120611" y="47739"/>
                  </a:lnTo>
                  <a:lnTo>
                    <a:pt x="698538" y="47739"/>
                  </a:lnTo>
                  <a:lnTo>
                    <a:pt x="726884" y="53467"/>
                  </a:lnTo>
                  <a:lnTo>
                    <a:pt x="750049" y="69088"/>
                  </a:lnTo>
                  <a:lnTo>
                    <a:pt x="765670" y="92252"/>
                  </a:lnTo>
                  <a:lnTo>
                    <a:pt x="771410" y="120599"/>
                  </a:lnTo>
                  <a:lnTo>
                    <a:pt x="771410" y="27012"/>
                  </a:lnTo>
                  <a:lnTo>
                    <a:pt x="746010" y="9652"/>
                  </a:lnTo>
                  <a:lnTo>
                    <a:pt x="698538" y="0"/>
                  </a:lnTo>
                  <a:lnTo>
                    <a:pt x="120611" y="0"/>
                  </a:lnTo>
                  <a:lnTo>
                    <a:pt x="74206" y="9309"/>
                  </a:lnTo>
                  <a:lnTo>
                    <a:pt x="35801" y="34861"/>
                  </a:lnTo>
                  <a:lnTo>
                    <a:pt x="9664" y="73139"/>
                  </a:lnTo>
                  <a:lnTo>
                    <a:pt x="0" y="120599"/>
                  </a:lnTo>
                  <a:lnTo>
                    <a:pt x="0" y="700976"/>
                  </a:lnTo>
                  <a:lnTo>
                    <a:pt x="9309" y="747344"/>
                  </a:lnTo>
                  <a:lnTo>
                    <a:pt x="34861" y="785456"/>
                  </a:lnTo>
                  <a:lnTo>
                    <a:pt x="73139" y="810856"/>
                  </a:lnTo>
                  <a:lnTo>
                    <a:pt x="120611" y="819061"/>
                  </a:lnTo>
                  <a:lnTo>
                    <a:pt x="698538" y="819061"/>
                  </a:lnTo>
                  <a:lnTo>
                    <a:pt x="744943" y="809802"/>
                  </a:lnTo>
                  <a:lnTo>
                    <a:pt x="783348" y="784517"/>
                  </a:lnTo>
                  <a:lnTo>
                    <a:pt x="792530" y="771334"/>
                  </a:lnTo>
                  <a:lnTo>
                    <a:pt x="809498" y="746988"/>
                  </a:lnTo>
                  <a:lnTo>
                    <a:pt x="819150" y="700976"/>
                  </a:lnTo>
                  <a:lnTo>
                    <a:pt x="819150" y="120599"/>
                  </a:lnTo>
                  <a:close/>
                </a:path>
              </a:pathLst>
            </a:custGeom>
            <a:solidFill>
              <a:srgbClr val="FFFFFF"/>
            </a:solidFill>
          </p:spPr>
          <p:txBody>
            <a:bodyPr wrap="square" lIns="0" tIns="0" rIns="0" bIns="0" rtlCol="0"/>
            <a:lstStyle/>
            <a:p>
              <a:endParaRPr/>
            </a:p>
          </p:txBody>
        </p:sp>
        <p:pic>
          <p:nvPicPr>
            <p:cNvPr id="15" name="object 15"/>
            <p:cNvPicPr/>
            <p:nvPr/>
          </p:nvPicPr>
          <p:blipFill>
            <a:blip r:embed="rId3" cstate="print"/>
            <a:stretch>
              <a:fillRect/>
            </a:stretch>
          </p:blipFill>
          <p:spPr>
            <a:xfrm>
              <a:off x="12135186" y="1755960"/>
              <a:ext cx="95483" cy="97986"/>
            </a:xfrm>
            <a:prstGeom prst="rect">
              <a:avLst/>
            </a:prstGeom>
          </p:spPr>
        </p:pic>
      </p:grpSp>
      <p:sp>
        <p:nvSpPr>
          <p:cNvPr id="16" name="object 16"/>
          <p:cNvSpPr txBox="1">
            <a:spLocks noGrp="1"/>
          </p:cNvSpPr>
          <p:nvPr>
            <p:ph type="title"/>
          </p:nvPr>
        </p:nvSpPr>
        <p:spPr>
          <a:xfrm>
            <a:off x="3353012" y="2436976"/>
            <a:ext cx="4681855" cy="1562100"/>
          </a:xfrm>
          <a:prstGeom prst="rect">
            <a:avLst/>
          </a:prstGeom>
        </p:spPr>
        <p:txBody>
          <a:bodyPr vert="horz" wrap="square" lIns="0" tIns="16510" rIns="0" bIns="0" rtlCol="0">
            <a:spAutoFit/>
          </a:bodyPr>
          <a:lstStyle/>
          <a:p>
            <a:pPr marL="12700">
              <a:lnSpc>
                <a:spcPct val="100000"/>
              </a:lnSpc>
              <a:spcBef>
                <a:spcPts val="130"/>
              </a:spcBef>
            </a:pPr>
            <a:r>
              <a:rPr sz="10050" spc="204" dirty="0">
                <a:solidFill>
                  <a:srgbClr val="FFFFFF"/>
                </a:solidFill>
                <a:latin typeface="SimSun"/>
                <a:cs typeface="SimSun"/>
              </a:rPr>
              <a:t>Thanks!</a:t>
            </a:r>
            <a:endParaRPr sz="10050">
              <a:latin typeface="SimSun"/>
              <a:cs typeface="SimSun"/>
            </a:endParaRPr>
          </a:p>
        </p:txBody>
      </p:sp>
      <p:sp>
        <p:nvSpPr>
          <p:cNvPr id="17" name="object 17"/>
          <p:cNvSpPr txBox="1"/>
          <p:nvPr/>
        </p:nvSpPr>
        <p:spPr>
          <a:xfrm>
            <a:off x="3941409" y="4440064"/>
            <a:ext cx="3870325" cy="2513965"/>
          </a:xfrm>
          <a:prstGeom prst="rect">
            <a:avLst/>
          </a:prstGeom>
        </p:spPr>
        <p:txBody>
          <a:bodyPr vert="horz" wrap="square" lIns="0" tIns="123825" rIns="0" bIns="0" rtlCol="0">
            <a:spAutoFit/>
          </a:bodyPr>
          <a:lstStyle/>
          <a:p>
            <a:pPr marL="12700" marR="5080" algn="ctr">
              <a:lnSpc>
                <a:spcPts val="4200"/>
              </a:lnSpc>
              <a:spcBef>
                <a:spcPts val="975"/>
              </a:spcBef>
            </a:pPr>
            <a:r>
              <a:rPr sz="4200" spc="635" dirty="0">
                <a:solidFill>
                  <a:srgbClr val="FFFFFF"/>
                </a:solidFill>
                <a:latin typeface="SimSun"/>
                <a:cs typeface="SimSun"/>
              </a:rPr>
              <a:t>D</a:t>
            </a:r>
            <a:r>
              <a:rPr sz="4200" spc="204" dirty="0">
                <a:solidFill>
                  <a:srgbClr val="FFFFFF"/>
                </a:solidFill>
                <a:latin typeface="SimSun"/>
                <a:cs typeface="SimSun"/>
              </a:rPr>
              <a:t>o</a:t>
            </a:r>
            <a:r>
              <a:rPr sz="4200" spc="-1180" dirty="0">
                <a:solidFill>
                  <a:srgbClr val="FFFFFF"/>
                </a:solidFill>
                <a:latin typeface="SimSun"/>
                <a:cs typeface="SimSun"/>
              </a:rPr>
              <a:t> </a:t>
            </a:r>
            <a:r>
              <a:rPr sz="4200" spc="55" dirty="0">
                <a:solidFill>
                  <a:srgbClr val="FFFFFF"/>
                </a:solidFill>
                <a:latin typeface="SimSun"/>
                <a:cs typeface="SimSun"/>
              </a:rPr>
              <a:t>y</a:t>
            </a:r>
            <a:r>
              <a:rPr sz="4200" spc="185" dirty="0">
                <a:solidFill>
                  <a:srgbClr val="FFFFFF"/>
                </a:solidFill>
                <a:latin typeface="SimSun"/>
                <a:cs typeface="SimSun"/>
              </a:rPr>
              <a:t>o</a:t>
            </a:r>
            <a:r>
              <a:rPr sz="4200" spc="300" dirty="0">
                <a:solidFill>
                  <a:srgbClr val="FFFFFF"/>
                </a:solidFill>
                <a:latin typeface="SimSun"/>
                <a:cs typeface="SimSun"/>
              </a:rPr>
              <a:t>u</a:t>
            </a:r>
            <a:r>
              <a:rPr sz="4200" spc="-1180" dirty="0">
                <a:solidFill>
                  <a:srgbClr val="FFFFFF"/>
                </a:solidFill>
                <a:latin typeface="SimSun"/>
                <a:cs typeface="SimSun"/>
              </a:rPr>
              <a:t> </a:t>
            </a:r>
            <a:r>
              <a:rPr sz="4200" spc="325" dirty="0">
                <a:solidFill>
                  <a:srgbClr val="FFFFFF"/>
                </a:solidFill>
                <a:latin typeface="SimSun"/>
                <a:cs typeface="SimSun"/>
              </a:rPr>
              <a:t>h</a:t>
            </a:r>
            <a:r>
              <a:rPr sz="4200" dirty="0">
                <a:solidFill>
                  <a:srgbClr val="FFFFFF"/>
                </a:solidFill>
                <a:latin typeface="SimSun"/>
                <a:cs typeface="SimSun"/>
              </a:rPr>
              <a:t>a</a:t>
            </a:r>
            <a:r>
              <a:rPr sz="4200" spc="30" dirty="0">
                <a:solidFill>
                  <a:srgbClr val="FFFFFF"/>
                </a:solidFill>
                <a:latin typeface="SimSun"/>
                <a:cs typeface="SimSun"/>
              </a:rPr>
              <a:t>v</a:t>
            </a:r>
            <a:r>
              <a:rPr sz="4200" spc="45" dirty="0">
                <a:solidFill>
                  <a:srgbClr val="FFFFFF"/>
                </a:solidFill>
                <a:latin typeface="SimSun"/>
                <a:cs typeface="SimSun"/>
              </a:rPr>
              <a:t>e</a:t>
            </a:r>
            <a:r>
              <a:rPr sz="4200" spc="-1180" dirty="0">
                <a:solidFill>
                  <a:srgbClr val="FFFFFF"/>
                </a:solidFill>
                <a:latin typeface="SimSun"/>
                <a:cs typeface="SimSun"/>
              </a:rPr>
              <a:t> </a:t>
            </a:r>
            <a:r>
              <a:rPr sz="4200" spc="80" dirty="0">
                <a:solidFill>
                  <a:srgbClr val="FFFFFF"/>
                </a:solidFill>
                <a:latin typeface="SimSun"/>
                <a:cs typeface="SimSun"/>
              </a:rPr>
              <a:t>a</a:t>
            </a:r>
            <a:r>
              <a:rPr sz="4200" spc="215" dirty="0">
                <a:solidFill>
                  <a:srgbClr val="FFFFFF"/>
                </a:solidFill>
                <a:latin typeface="SimSun"/>
                <a:cs typeface="SimSun"/>
              </a:rPr>
              <a:t>n</a:t>
            </a:r>
            <a:r>
              <a:rPr sz="4200" spc="170" dirty="0">
                <a:solidFill>
                  <a:srgbClr val="FFFFFF"/>
                </a:solidFill>
                <a:latin typeface="SimSun"/>
                <a:cs typeface="SimSun"/>
              </a:rPr>
              <a:t>y  </a:t>
            </a:r>
            <a:r>
              <a:rPr sz="4200" spc="-90" dirty="0">
                <a:solidFill>
                  <a:srgbClr val="FFFFFF"/>
                </a:solidFill>
                <a:latin typeface="SimSun"/>
                <a:cs typeface="SimSun"/>
              </a:rPr>
              <a:t>questions?</a:t>
            </a:r>
            <a:endParaRPr sz="4200">
              <a:latin typeface="SimSun"/>
              <a:cs typeface="SimSun"/>
            </a:endParaRPr>
          </a:p>
          <a:p>
            <a:pPr marL="78740" marR="76200" algn="ctr">
              <a:lnSpc>
                <a:spcPts val="2550"/>
              </a:lnSpc>
              <a:spcBef>
                <a:spcPts val="2665"/>
              </a:spcBef>
            </a:pPr>
            <a:r>
              <a:rPr sz="2550" spc="-65" dirty="0">
                <a:solidFill>
                  <a:srgbClr val="FFFFFF"/>
                </a:solidFill>
                <a:latin typeface="Trebuchet MS"/>
                <a:cs typeface="Trebuchet MS"/>
              </a:rPr>
              <a:t>aryachakraborty.ofﬁcial@g </a:t>
            </a:r>
            <a:r>
              <a:rPr sz="2550" spc="-755" dirty="0">
                <a:solidFill>
                  <a:srgbClr val="FFFFFF"/>
                </a:solidFill>
                <a:latin typeface="Trebuchet MS"/>
                <a:cs typeface="Trebuchet MS"/>
              </a:rPr>
              <a:t> </a:t>
            </a:r>
            <a:r>
              <a:rPr sz="2550" spc="-114" dirty="0">
                <a:solidFill>
                  <a:srgbClr val="FFFFFF"/>
                </a:solidFill>
                <a:latin typeface="Trebuchet MS"/>
                <a:cs typeface="Trebuchet MS"/>
              </a:rPr>
              <a:t>mail.com</a:t>
            </a:r>
            <a:endParaRPr sz="2550">
              <a:latin typeface="Trebuchet MS"/>
              <a:cs typeface="Trebuchet MS"/>
            </a:endParaRPr>
          </a:p>
          <a:p>
            <a:pPr algn="ctr">
              <a:lnSpc>
                <a:spcPts val="2550"/>
              </a:lnSpc>
            </a:pPr>
            <a:r>
              <a:rPr sz="2550" spc="-65" dirty="0">
                <a:solidFill>
                  <a:srgbClr val="FFFFFF"/>
                </a:solidFill>
                <a:latin typeface="Trebuchet MS"/>
                <a:cs typeface="Trebuchet MS"/>
              </a:rPr>
              <a:t>+91-6290686301</a:t>
            </a:r>
            <a:endParaRPr sz="2550">
              <a:latin typeface="Trebuchet MS"/>
              <a:cs typeface="Trebuchet MS"/>
            </a:endParaRPr>
          </a:p>
        </p:txBody>
      </p:sp>
      <p:sp>
        <p:nvSpPr>
          <p:cNvPr id="18" name="object 18"/>
          <p:cNvSpPr/>
          <p:nvPr/>
        </p:nvSpPr>
        <p:spPr>
          <a:xfrm>
            <a:off x="3390763" y="4257349"/>
            <a:ext cx="5000625" cy="76200"/>
          </a:xfrm>
          <a:custGeom>
            <a:avLst/>
            <a:gdLst/>
            <a:ahLst/>
            <a:cxnLst/>
            <a:rect l="l" t="t" r="r" b="b"/>
            <a:pathLst>
              <a:path w="5000625" h="76200">
                <a:moveTo>
                  <a:pt x="5000624" y="76199"/>
                </a:moveTo>
                <a:lnTo>
                  <a:pt x="0" y="76199"/>
                </a:lnTo>
                <a:lnTo>
                  <a:pt x="0" y="0"/>
                </a:lnTo>
                <a:lnTo>
                  <a:pt x="5000624" y="0"/>
                </a:lnTo>
                <a:lnTo>
                  <a:pt x="5000624" y="76199"/>
                </a:lnTo>
                <a:close/>
              </a:path>
            </a:pathLst>
          </a:custGeom>
          <a:solidFill>
            <a:srgbClr val="6FB0D9"/>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86" y="0"/>
            <a:ext cx="18278475" cy="10287000"/>
            <a:chOff x="5286" y="0"/>
            <a:chExt cx="18278475" cy="10287000"/>
          </a:xfrm>
        </p:grpSpPr>
        <p:pic>
          <p:nvPicPr>
            <p:cNvPr id="3" name="object 3"/>
            <p:cNvPicPr/>
            <p:nvPr/>
          </p:nvPicPr>
          <p:blipFill>
            <a:blip r:embed="rId2" cstate="print"/>
            <a:stretch>
              <a:fillRect/>
            </a:stretch>
          </p:blipFill>
          <p:spPr>
            <a:xfrm>
              <a:off x="5286" y="5792"/>
              <a:ext cx="18278474" cy="10281207"/>
            </a:xfrm>
            <a:prstGeom prst="rect">
              <a:avLst/>
            </a:prstGeom>
          </p:spPr>
        </p:pic>
        <p:sp>
          <p:nvSpPr>
            <p:cNvPr id="4" name="object 4"/>
            <p:cNvSpPr/>
            <p:nvPr/>
          </p:nvSpPr>
          <p:spPr>
            <a:xfrm>
              <a:off x="9849868" y="1266202"/>
              <a:ext cx="6448425" cy="6448425"/>
            </a:xfrm>
            <a:custGeom>
              <a:avLst/>
              <a:gdLst/>
              <a:ahLst/>
              <a:cxnLst/>
              <a:rect l="l" t="t" r="r" b="b"/>
              <a:pathLst>
                <a:path w="6448425" h="6448425">
                  <a:moveTo>
                    <a:pt x="3224212" y="6448424"/>
                  </a:moveTo>
                  <a:lnTo>
                    <a:pt x="0" y="3222962"/>
                  </a:lnTo>
                  <a:lnTo>
                    <a:pt x="3224212" y="0"/>
                  </a:lnTo>
                  <a:lnTo>
                    <a:pt x="6448424" y="3222961"/>
                  </a:lnTo>
                  <a:lnTo>
                    <a:pt x="3224212" y="6448424"/>
                  </a:lnTo>
                  <a:close/>
                </a:path>
              </a:pathLst>
            </a:custGeom>
            <a:solidFill>
              <a:srgbClr val="484B67"/>
            </a:solidFill>
          </p:spPr>
          <p:txBody>
            <a:bodyPr wrap="square" lIns="0" tIns="0" rIns="0" bIns="0" rtlCol="0"/>
            <a:lstStyle/>
            <a:p>
              <a:endParaRPr/>
            </a:p>
          </p:txBody>
        </p:sp>
        <p:sp>
          <p:nvSpPr>
            <p:cNvPr id="5" name="object 5"/>
            <p:cNvSpPr/>
            <p:nvPr/>
          </p:nvSpPr>
          <p:spPr>
            <a:xfrm>
              <a:off x="7159244" y="0"/>
              <a:ext cx="6448425" cy="3677285"/>
            </a:xfrm>
            <a:custGeom>
              <a:avLst/>
              <a:gdLst/>
              <a:ahLst/>
              <a:cxnLst/>
              <a:rect l="l" t="t" r="r" b="b"/>
              <a:pathLst>
                <a:path w="6448425" h="3677285">
                  <a:moveTo>
                    <a:pt x="3224212" y="3677229"/>
                  </a:moveTo>
                  <a:lnTo>
                    <a:pt x="0" y="453017"/>
                  </a:lnTo>
                  <a:lnTo>
                    <a:pt x="453017" y="0"/>
                  </a:lnTo>
                  <a:lnTo>
                    <a:pt x="5995407" y="0"/>
                  </a:lnTo>
                  <a:lnTo>
                    <a:pt x="6448424" y="453017"/>
                  </a:lnTo>
                  <a:lnTo>
                    <a:pt x="3224212" y="3677229"/>
                  </a:lnTo>
                  <a:close/>
                </a:path>
              </a:pathLst>
            </a:custGeom>
            <a:solidFill>
              <a:srgbClr val="6FB0D9"/>
            </a:solidFill>
          </p:spPr>
          <p:txBody>
            <a:bodyPr wrap="square" lIns="0" tIns="0" rIns="0" bIns="0" rtlCol="0"/>
            <a:lstStyle/>
            <a:p>
              <a:endParaRPr/>
            </a:p>
          </p:txBody>
        </p:sp>
        <p:sp>
          <p:nvSpPr>
            <p:cNvPr id="6" name="object 6"/>
            <p:cNvSpPr/>
            <p:nvPr/>
          </p:nvSpPr>
          <p:spPr>
            <a:xfrm>
              <a:off x="11205275" y="2896"/>
              <a:ext cx="7077075" cy="10277475"/>
            </a:xfrm>
            <a:custGeom>
              <a:avLst/>
              <a:gdLst/>
              <a:ahLst/>
              <a:cxnLst/>
              <a:rect l="l" t="t" r="r" b="b"/>
              <a:pathLst>
                <a:path w="7077075" h="10277475">
                  <a:moveTo>
                    <a:pt x="7077074" y="10277474"/>
                  </a:moveTo>
                  <a:lnTo>
                    <a:pt x="0" y="10277474"/>
                  </a:lnTo>
                  <a:lnTo>
                    <a:pt x="0" y="0"/>
                  </a:lnTo>
                  <a:lnTo>
                    <a:pt x="7077074" y="0"/>
                  </a:lnTo>
                  <a:lnTo>
                    <a:pt x="7077074" y="10277474"/>
                  </a:lnTo>
                  <a:close/>
                </a:path>
              </a:pathLst>
            </a:custGeom>
            <a:solidFill>
              <a:srgbClr val="282937"/>
            </a:solidFill>
          </p:spPr>
          <p:txBody>
            <a:bodyPr wrap="square" lIns="0" tIns="0" rIns="0" bIns="0" rtlCol="0"/>
            <a:lstStyle/>
            <a:p>
              <a:endParaRPr/>
            </a:p>
          </p:txBody>
        </p:sp>
      </p:grpSp>
      <p:sp>
        <p:nvSpPr>
          <p:cNvPr id="7" name="object 7"/>
          <p:cNvSpPr txBox="1">
            <a:spLocks noGrp="1"/>
          </p:cNvSpPr>
          <p:nvPr>
            <p:ph type="title"/>
          </p:nvPr>
        </p:nvSpPr>
        <p:spPr>
          <a:xfrm>
            <a:off x="13682493" y="280720"/>
            <a:ext cx="3787775" cy="832485"/>
          </a:xfrm>
          <a:prstGeom prst="rect">
            <a:avLst/>
          </a:prstGeom>
        </p:spPr>
        <p:txBody>
          <a:bodyPr vert="horz" wrap="square" lIns="0" tIns="12065" rIns="0" bIns="0" rtlCol="0">
            <a:spAutoFit/>
          </a:bodyPr>
          <a:lstStyle/>
          <a:p>
            <a:pPr marL="12700">
              <a:lnSpc>
                <a:spcPct val="100000"/>
              </a:lnSpc>
              <a:spcBef>
                <a:spcPts val="95"/>
              </a:spcBef>
            </a:pPr>
            <a:r>
              <a:rPr sz="5300" spc="-1065" dirty="0">
                <a:solidFill>
                  <a:srgbClr val="FFFFFF"/>
                </a:solidFill>
                <a:latin typeface="SimSun"/>
                <a:cs typeface="SimSun"/>
              </a:rPr>
              <a:t>I</a:t>
            </a:r>
            <a:r>
              <a:rPr sz="5300" spc="380" dirty="0">
                <a:solidFill>
                  <a:srgbClr val="FFFFFF"/>
                </a:solidFill>
                <a:latin typeface="SimSun"/>
                <a:cs typeface="SimSun"/>
              </a:rPr>
              <a:t>n</a:t>
            </a:r>
            <a:r>
              <a:rPr sz="5300" spc="-745" dirty="0">
                <a:solidFill>
                  <a:srgbClr val="FFFFFF"/>
                </a:solidFill>
                <a:latin typeface="SimSun"/>
                <a:cs typeface="SimSun"/>
              </a:rPr>
              <a:t>t</a:t>
            </a:r>
            <a:r>
              <a:rPr sz="5300" spc="-409" dirty="0">
                <a:solidFill>
                  <a:srgbClr val="FFFFFF"/>
                </a:solidFill>
                <a:latin typeface="SimSun"/>
                <a:cs typeface="SimSun"/>
              </a:rPr>
              <a:t>r</a:t>
            </a:r>
            <a:r>
              <a:rPr sz="5300" spc="265" dirty="0">
                <a:solidFill>
                  <a:srgbClr val="FFFFFF"/>
                </a:solidFill>
                <a:latin typeface="SimSun"/>
                <a:cs typeface="SimSun"/>
              </a:rPr>
              <a:t>o</a:t>
            </a:r>
            <a:r>
              <a:rPr sz="5300" spc="360" dirty="0">
                <a:solidFill>
                  <a:srgbClr val="FFFFFF"/>
                </a:solidFill>
                <a:latin typeface="SimSun"/>
                <a:cs typeface="SimSun"/>
              </a:rPr>
              <a:t>d</a:t>
            </a:r>
            <a:r>
              <a:rPr sz="5300" spc="325" dirty="0">
                <a:solidFill>
                  <a:srgbClr val="FFFFFF"/>
                </a:solidFill>
                <a:latin typeface="SimSun"/>
                <a:cs typeface="SimSun"/>
              </a:rPr>
              <a:t>u</a:t>
            </a:r>
            <a:r>
              <a:rPr sz="5300" spc="-70" dirty="0">
                <a:solidFill>
                  <a:srgbClr val="FFFFFF"/>
                </a:solidFill>
                <a:latin typeface="SimSun"/>
                <a:cs typeface="SimSun"/>
              </a:rPr>
              <a:t>c</a:t>
            </a:r>
            <a:r>
              <a:rPr sz="5300" spc="-745" dirty="0">
                <a:solidFill>
                  <a:srgbClr val="FFFFFF"/>
                </a:solidFill>
                <a:latin typeface="SimSun"/>
                <a:cs typeface="SimSun"/>
              </a:rPr>
              <a:t>t</a:t>
            </a:r>
            <a:r>
              <a:rPr sz="5300" spc="-1175" dirty="0">
                <a:solidFill>
                  <a:srgbClr val="FFFFFF"/>
                </a:solidFill>
                <a:latin typeface="SimSun"/>
                <a:cs typeface="SimSun"/>
              </a:rPr>
              <a:t>i</a:t>
            </a:r>
            <a:r>
              <a:rPr sz="5300" spc="229" dirty="0">
                <a:solidFill>
                  <a:srgbClr val="FFFFFF"/>
                </a:solidFill>
                <a:latin typeface="SimSun"/>
                <a:cs typeface="SimSun"/>
              </a:rPr>
              <a:t>o</a:t>
            </a:r>
            <a:r>
              <a:rPr sz="5300" spc="409" dirty="0">
                <a:solidFill>
                  <a:srgbClr val="FFFFFF"/>
                </a:solidFill>
                <a:latin typeface="SimSun"/>
                <a:cs typeface="SimSun"/>
              </a:rPr>
              <a:t>n</a:t>
            </a:r>
            <a:endParaRPr sz="5300">
              <a:latin typeface="SimSun"/>
              <a:cs typeface="SimSun"/>
            </a:endParaRPr>
          </a:p>
        </p:txBody>
      </p:sp>
      <p:sp>
        <p:nvSpPr>
          <p:cNvPr id="8" name="object 8"/>
          <p:cNvSpPr txBox="1"/>
          <p:nvPr/>
        </p:nvSpPr>
        <p:spPr>
          <a:xfrm>
            <a:off x="12257826" y="1725123"/>
            <a:ext cx="5198110" cy="7808595"/>
          </a:xfrm>
          <a:prstGeom prst="rect">
            <a:avLst/>
          </a:prstGeom>
        </p:spPr>
        <p:txBody>
          <a:bodyPr vert="horz" wrap="square" lIns="0" tIns="12065" rIns="0" bIns="0" rtlCol="0">
            <a:spAutoFit/>
          </a:bodyPr>
          <a:lstStyle/>
          <a:p>
            <a:pPr marL="12700" marR="5080">
              <a:lnSpc>
                <a:spcPct val="100899"/>
              </a:lnSpc>
              <a:spcBef>
                <a:spcPts val="95"/>
              </a:spcBef>
            </a:pPr>
            <a:r>
              <a:rPr sz="2300" spc="350" dirty="0">
                <a:solidFill>
                  <a:srgbClr val="FFFFFF"/>
                </a:solidFill>
                <a:latin typeface="Trebuchet MS"/>
                <a:cs typeface="Trebuchet MS"/>
              </a:rPr>
              <a:t>M</a:t>
            </a:r>
            <a:r>
              <a:rPr sz="2300" spc="-55" dirty="0">
                <a:solidFill>
                  <a:srgbClr val="FFFFFF"/>
                </a:solidFill>
                <a:latin typeface="Trebuchet MS"/>
                <a:cs typeface="Trebuchet MS"/>
              </a:rPr>
              <a:t>a</a:t>
            </a:r>
            <a:r>
              <a:rPr sz="2300" spc="-130" dirty="0">
                <a:solidFill>
                  <a:srgbClr val="FFFFFF"/>
                </a:solidFill>
                <a:latin typeface="Trebuchet MS"/>
                <a:cs typeface="Trebuchet MS"/>
              </a:rPr>
              <a:t>c</a:t>
            </a:r>
            <a:r>
              <a:rPr sz="2300" spc="5" dirty="0">
                <a:solidFill>
                  <a:srgbClr val="FFFFFF"/>
                </a:solidFill>
                <a:latin typeface="Trebuchet MS"/>
                <a:cs typeface="Trebuchet MS"/>
              </a:rPr>
              <a:t>h</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160" dirty="0">
                <a:solidFill>
                  <a:srgbClr val="FFFFFF"/>
                </a:solidFill>
                <a:latin typeface="Trebuchet MS"/>
                <a:cs typeface="Trebuchet MS"/>
              </a:rPr>
              <a:t>l</a:t>
            </a:r>
            <a:r>
              <a:rPr sz="2300" spc="-90" dirty="0">
                <a:solidFill>
                  <a:srgbClr val="FFFFFF"/>
                </a:solidFill>
                <a:latin typeface="Trebuchet MS"/>
                <a:cs typeface="Trebuchet MS"/>
              </a:rPr>
              <a:t>e</a:t>
            </a:r>
            <a:r>
              <a:rPr sz="2300" spc="-55" dirty="0">
                <a:solidFill>
                  <a:srgbClr val="FFFFFF"/>
                </a:solidFill>
                <a:latin typeface="Trebuchet MS"/>
                <a:cs typeface="Trebuchet MS"/>
              </a:rPr>
              <a:t>a</a:t>
            </a:r>
            <a:r>
              <a:rPr sz="2300" spc="-120" dirty="0">
                <a:solidFill>
                  <a:srgbClr val="FFFFFF"/>
                </a:solidFill>
                <a:latin typeface="Trebuchet MS"/>
                <a:cs typeface="Trebuchet MS"/>
              </a:rPr>
              <a:t>r</a:t>
            </a:r>
            <a:r>
              <a:rPr sz="2300" spc="5" dirty="0">
                <a:solidFill>
                  <a:srgbClr val="FFFFFF"/>
                </a:solidFill>
                <a:latin typeface="Trebuchet MS"/>
                <a:cs typeface="Trebuchet MS"/>
              </a:rPr>
              <a:t>n</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90" dirty="0">
                <a:solidFill>
                  <a:srgbClr val="FFFFFF"/>
                </a:solidFill>
                <a:latin typeface="Trebuchet MS"/>
                <a:cs typeface="Trebuchet MS"/>
              </a:rPr>
              <a:t>g</a:t>
            </a:r>
            <a:r>
              <a:rPr sz="2300" spc="-165" dirty="0">
                <a:solidFill>
                  <a:srgbClr val="FFFFFF"/>
                </a:solidFill>
                <a:latin typeface="Trebuchet MS"/>
                <a:cs typeface="Trebuchet MS"/>
              </a:rPr>
              <a:t> </a:t>
            </a:r>
            <a:r>
              <a:rPr sz="2300" spc="5" dirty="0">
                <a:solidFill>
                  <a:srgbClr val="FFFFFF"/>
                </a:solidFill>
                <a:latin typeface="Trebuchet MS"/>
                <a:cs typeface="Trebuchet MS"/>
              </a:rPr>
              <a:t>h</a:t>
            </a:r>
            <a:r>
              <a:rPr sz="2300" spc="-55" dirty="0">
                <a:solidFill>
                  <a:srgbClr val="FFFFFF"/>
                </a:solidFill>
                <a:latin typeface="Trebuchet MS"/>
                <a:cs typeface="Trebuchet MS"/>
              </a:rPr>
              <a:t>a</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90" dirty="0">
                <a:solidFill>
                  <a:srgbClr val="FFFFFF"/>
                </a:solidFill>
                <a:latin typeface="Trebuchet MS"/>
                <a:cs typeface="Trebuchet MS"/>
              </a:rPr>
              <a:t>e</a:t>
            </a:r>
            <a:r>
              <a:rPr sz="2300" dirty="0">
                <a:solidFill>
                  <a:srgbClr val="FFFFFF"/>
                </a:solidFill>
                <a:latin typeface="Trebuchet MS"/>
                <a:cs typeface="Trebuchet MS"/>
              </a:rPr>
              <a:t>m</a:t>
            </a:r>
            <a:r>
              <a:rPr sz="2300" spc="-90" dirty="0">
                <a:solidFill>
                  <a:srgbClr val="FFFFFF"/>
                </a:solidFill>
                <a:latin typeface="Trebuchet MS"/>
                <a:cs typeface="Trebuchet MS"/>
              </a:rPr>
              <a:t>e</a:t>
            </a:r>
            <a:r>
              <a:rPr sz="2300" spc="-150" dirty="0">
                <a:solidFill>
                  <a:srgbClr val="FFFFFF"/>
                </a:solidFill>
                <a:latin typeface="Trebuchet MS"/>
                <a:cs typeface="Trebuchet MS"/>
              </a:rPr>
              <a:t>r</a:t>
            </a:r>
            <a:r>
              <a:rPr sz="2300" spc="85" dirty="0">
                <a:solidFill>
                  <a:srgbClr val="FFFFFF"/>
                </a:solidFill>
                <a:latin typeface="Trebuchet MS"/>
                <a:cs typeface="Trebuchet MS"/>
              </a:rPr>
              <a:t>g</a:t>
            </a:r>
            <a:r>
              <a:rPr sz="2300" spc="-90" dirty="0">
                <a:solidFill>
                  <a:srgbClr val="FFFFFF"/>
                </a:solidFill>
                <a:latin typeface="Trebuchet MS"/>
                <a:cs typeface="Trebuchet MS"/>
              </a:rPr>
              <a:t>e</a:t>
            </a:r>
            <a:r>
              <a:rPr sz="2300" spc="-35" dirty="0">
                <a:solidFill>
                  <a:srgbClr val="FFFFFF"/>
                </a:solidFill>
                <a:latin typeface="Trebuchet MS"/>
                <a:cs typeface="Trebuchet MS"/>
              </a:rPr>
              <a:t>d</a:t>
            </a:r>
            <a:r>
              <a:rPr sz="2300" spc="-165" dirty="0">
                <a:solidFill>
                  <a:srgbClr val="FFFFFF"/>
                </a:solidFill>
                <a:latin typeface="Trebuchet MS"/>
                <a:cs typeface="Trebuchet MS"/>
              </a:rPr>
              <a:t> </a:t>
            </a:r>
            <a:r>
              <a:rPr sz="2300" spc="-55" dirty="0">
                <a:solidFill>
                  <a:srgbClr val="FFFFFF"/>
                </a:solidFill>
                <a:latin typeface="Trebuchet MS"/>
                <a:cs typeface="Trebuchet MS"/>
              </a:rPr>
              <a:t>a</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35" dirty="0">
                <a:solidFill>
                  <a:srgbClr val="FFFFFF"/>
                </a:solidFill>
                <a:latin typeface="Trebuchet MS"/>
                <a:cs typeface="Trebuchet MS"/>
              </a:rPr>
              <a:t>a  p</a:t>
            </a:r>
            <a:r>
              <a:rPr sz="2300" spc="90" dirty="0">
                <a:solidFill>
                  <a:srgbClr val="FFFFFF"/>
                </a:solidFill>
                <a:latin typeface="Trebuchet MS"/>
                <a:cs typeface="Trebuchet MS"/>
              </a:rPr>
              <a:t>o</a:t>
            </a:r>
            <a:r>
              <a:rPr sz="2300" spc="20" dirty="0">
                <a:solidFill>
                  <a:srgbClr val="FFFFFF"/>
                </a:solidFill>
                <a:latin typeface="Trebuchet MS"/>
                <a:cs typeface="Trebuchet MS"/>
              </a:rPr>
              <a:t>w</a:t>
            </a:r>
            <a:r>
              <a:rPr sz="2300" spc="-90" dirty="0">
                <a:solidFill>
                  <a:srgbClr val="FFFFFF"/>
                </a:solidFill>
                <a:latin typeface="Trebuchet MS"/>
                <a:cs typeface="Trebuchet MS"/>
              </a:rPr>
              <a:t>e</a:t>
            </a:r>
            <a:r>
              <a:rPr sz="2300" spc="-120" dirty="0">
                <a:solidFill>
                  <a:srgbClr val="FFFFFF"/>
                </a:solidFill>
                <a:latin typeface="Trebuchet MS"/>
                <a:cs typeface="Trebuchet MS"/>
              </a:rPr>
              <a:t>r</a:t>
            </a:r>
            <a:r>
              <a:rPr sz="2300" spc="-70" dirty="0">
                <a:solidFill>
                  <a:srgbClr val="FFFFFF"/>
                </a:solidFill>
                <a:latin typeface="Trebuchet MS"/>
                <a:cs typeface="Trebuchet MS"/>
              </a:rPr>
              <a:t>f</a:t>
            </a:r>
            <a:r>
              <a:rPr sz="2300" spc="-45" dirty="0">
                <a:solidFill>
                  <a:srgbClr val="FFFFFF"/>
                </a:solidFill>
                <a:latin typeface="Trebuchet MS"/>
                <a:cs typeface="Trebuchet MS"/>
              </a:rPr>
              <a:t>u</a:t>
            </a:r>
            <a:r>
              <a:rPr sz="2300" spc="-160" dirty="0">
                <a:solidFill>
                  <a:srgbClr val="FFFFFF"/>
                </a:solidFill>
                <a:latin typeface="Trebuchet MS"/>
                <a:cs typeface="Trebuchet MS"/>
              </a:rPr>
              <a:t>l</a:t>
            </a:r>
            <a:r>
              <a:rPr sz="2300" spc="-165" dirty="0">
                <a:solidFill>
                  <a:srgbClr val="FFFFFF"/>
                </a:solidFill>
                <a:latin typeface="Trebuchet MS"/>
                <a:cs typeface="Trebuchet MS"/>
              </a:rPr>
              <a:t> </a:t>
            </a:r>
            <a:r>
              <a:rPr sz="2300" spc="-80" dirty="0">
                <a:solidFill>
                  <a:srgbClr val="FFFFFF"/>
                </a:solidFill>
                <a:latin typeface="Trebuchet MS"/>
                <a:cs typeface="Trebuchet MS"/>
              </a:rPr>
              <a:t>t</a:t>
            </a:r>
            <a:r>
              <a:rPr sz="2300" spc="90" dirty="0">
                <a:solidFill>
                  <a:srgbClr val="FFFFFF"/>
                </a:solidFill>
                <a:latin typeface="Trebuchet MS"/>
                <a:cs typeface="Trebuchet MS"/>
              </a:rPr>
              <a:t>oo</a:t>
            </a:r>
            <a:r>
              <a:rPr sz="2300" spc="-160" dirty="0">
                <a:solidFill>
                  <a:srgbClr val="FFFFFF"/>
                </a:solidFill>
                <a:latin typeface="Trebuchet MS"/>
                <a:cs typeface="Trebuchet MS"/>
              </a:rPr>
              <a:t>l</a:t>
            </a:r>
            <a:r>
              <a:rPr sz="2300" spc="-165" dirty="0">
                <a:solidFill>
                  <a:srgbClr val="FFFFFF"/>
                </a:solidFill>
                <a:latin typeface="Trebuchet MS"/>
                <a:cs typeface="Trebuchet MS"/>
              </a:rPr>
              <a:t> </a:t>
            </a:r>
            <a:r>
              <a:rPr sz="2300" spc="-140" dirty="0">
                <a:solidFill>
                  <a:srgbClr val="FFFFFF"/>
                </a:solidFill>
                <a:latin typeface="Trebuchet MS"/>
                <a:cs typeface="Trebuchet MS"/>
              </a:rPr>
              <a:t>i</a:t>
            </a:r>
            <a:r>
              <a:rPr sz="2300" spc="10" dirty="0">
                <a:solidFill>
                  <a:srgbClr val="FFFFFF"/>
                </a:solidFill>
                <a:latin typeface="Trebuchet MS"/>
                <a:cs typeface="Trebuchet MS"/>
              </a:rPr>
              <a:t>n</a:t>
            </a:r>
            <a:r>
              <a:rPr sz="2300" spc="-165"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5" dirty="0">
                <a:solidFill>
                  <a:srgbClr val="FFFFFF"/>
                </a:solidFill>
                <a:latin typeface="Trebuchet MS"/>
                <a:cs typeface="Trebuchet MS"/>
              </a:rPr>
              <a:t>h</a:t>
            </a:r>
            <a:r>
              <a:rPr sz="2300" spc="-90" dirty="0">
                <a:solidFill>
                  <a:srgbClr val="FFFFFF"/>
                </a:solidFill>
                <a:latin typeface="Trebuchet MS"/>
                <a:cs typeface="Trebuchet MS"/>
              </a:rPr>
              <a:t>e</a:t>
            </a:r>
            <a:r>
              <a:rPr sz="2300" spc="-55" dirty="0">
                <a:solidFill>
                  <a:srgbClr val="FFFFFF"/>
                </a:solidFill>
                <a:latin typeface="Trebuchet MS"/>
                <a:cs typeface="Trebuchet MS"/>
              </a:rPr>
              <a:t>a</a:t>
            </a:r>
            <a:r>
              <a:rPr sz="2300" spc="-160" dirty="0">
                <a:solidFill>
                  <a:srgbClr val="FFFFFF"/>
                </a:solidFill>
                <a:latin typeface="Trebuchet MS"/>
                <a:cs typeface="Trebuchet MS"/>
              </a:rPr>
              <a:t>l</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135" dirty="0">
                <a:solidFill>
                  <a:srgbClr val="FFFFFF"/>
                </a:solidFill>
                <a:latin typeface="Trebuchet MS"/>
                <a:cs typeface="Trebuchet MS"/>
              </a:rPr>
              <a:t>c</a:t>
            </a:r>
            <a:r>
              <a:rPr sz="2300" spc="-55" dirty="0">
                <a:solidFill>
                  <a:srgbClr val="FFFFFF"/>
                </a:solidFill>
                <a:latin typeface="Trebuchet MS"/>
                <a:cs typeface="Trebuchet MS"/>
              </a:rPr>
              <a:t>a</a:t>
            </a:r>
            <a:r>
              <a:rPr sz="2300" spc="-150" dirty="0">
                <a:solidFill>
                  <a:srgbClr val="FFFFFF"/>
                </a:solidFill>
                <a:latin typeface="Trebuchet MS"/>
                <a:cs typeface="Trebuchet MS"/>
              </a:rPr>
              <a:t>r</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40" dirty="0">
                <a:solidFill>
                  <a:srgbClr val="FFFFFF"/>
                </a:solidFill>
                <a:latin typeface="Trebuchet MS"/>
                <a:cs typeface="Trebuchet MS"/>
              </a:rPr>
              <a:t>d</a:t>
            </a:r>
            <a:r>
              <a:rPr sz="2300" spc="-45" dirty="0">
                <a:solidFill>
                  <a:srgbClr val="FFFFFF"/>
                </a:solidFill>
                <a:latin typeface="Trebuchet MS"/>
                <a:cs typeface="Trebuchet MS"/>
              </a:rPr>
              <a:t>u</a:t>
            </a:r>
            <a:r>
              <a:rPr sz="2300" spc="30" dirty="0">
                <a:solidFill>
                  <a:srgbClr val="FFFFFF"/>
                </a:solidFill>
                <a:latin typeface="Trebuchet MS"/>
                <a:cs typeface="Trebuchet MS"/>
              </a:rPr>
              <a:t>s</a:t>
            </a:r>
            <a:r>
              <a:rPr sz="2300" spc="-75" dirty="0">
                <a:solidFill>
                  <a:srgbClr val="FFFFFF"/>
                </a:solidFill>
                <a:latin typeface="Trebuchet MS"/>
                <a:cs typeface="Trebuchet MS"/>
              </a:rPr>
              <a:t>t</a:t>
            </a:r>
            <a:r>
              <a:rPr sz="2300" spc="-120" dirty="0">
                <a:solidFill>
                  <a:srgbClr val="FFFFFF"/>
                </a:solidFill>
                <a:latin typeface="Trebuchet MS"/>
                <a:cs typeface="Trebuchet MS"/>
              </a:rPr>
              <a:t>r</a:t>
            </a:r>
            <a:r>
              <a:rPr sz="2300" spc="-50" dirty="0">
                <a:solidFill>
                  <a:srgbClr val="FFFFFF"/>
                </a:solidFill>
                <a:latin typeface="Trebuchet MS"/>
                <a:cs typeface="Trebuchet MS"/>
              </a:rPr>
              <a:t>y</a:t>
            </a:r>
            <a:r>
              <a:rPr sz="2300" spc="-315" dirty="0">
                <a:solidFill>
                  <a:srgbClr val="FFFFFF"/>
                </a:solidFill>
                <a:latin typeface="Trebuchet MS"/>
                <a:cs typeface="Trebuchet MS"/>
              </a:rPr>
              <a:t>,  </a:t>
            </a:r>
            <a:r>
              <a:rPr sz="2300" spc="-55" dirty="0">
                <a:solidFill>
                  <a:srgbClr val="FFFFFF"/>
                </a:solidFill>
                <a:latin typeface="Trebuchet MS"/>
                <a:cs typeface="Trebuchet MS"/>
              </a:rPr>
              <a:t>a</a:t>
            </a:r>
            <a:r>
              <a:rPr sz="2300" spc="5" dirty="0">
                <a:solidFill>
                  <a:srgbClr val="FFFFFF"/>
                </a:solidFill>
                <a:latin typeface="Trebuchet MS"/>
                <a:cs typeface="Trebuchet MS"/>
              </a:rPr>
              <a:t>n</a:t>
            </a:r>
            <a:r>
              <a:rPr sz="2300" spc="-35" dirty="0">
                <a:solidFill>
                  <a:srgbClr val="FFFFFF"/>
                </a:solidFill>
                <a:latin typeface="Trebuchet MS"/>
                <a:cs typeface="Trebuchet MS"/>
              </a:rPr>
              <a:t>d</a:t>
            </a:r>
            <a:r>
              <a:rPr sz="2300" spc="-165" dirty="0">
                <a:solidFill>
                  <a:srgbClr val="FFFFFF"/>
                </a:solidFill>
                <a:latin typeface="Trebuchet MS"/>
                <a:cs typeface="Trebuchet MS"/>
              </a:rPr>
              <a:t> </a:t>
            </a:r>
            <a:r>
              <a:rPr sz="2300" spc="-140" dirty="0">
                <a:solidFill>
                  <a:srgbClr val="FFFFFF"/>
                </a:solidFill>
                <a:latin typeface="Trebuchet MS"/>
                <a:cs typeface="Trebuchet MS"/>
              </a:rPr>
              <a:t>i</a:t>
            </a:r>
            <a:r>
              <a:rPr sz="2300" spc="-75" dirty="0">
                <a:solidFill>
                  <a:srgbClr val="FFFFFF"/>
                </a:solidFill>
                <a:latin typeface="Trebuchet MS"/>
                <a:cs typeface="Trebuchet MS"/>
              </a:rPr>
              <a:t>t</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35" dirty="0">
                <a:solidFill>
                  <a:srgbClr val="FFFFFF"/>
                </a:solidFill>
                <a:latin typeface="Trebuchet MS"/>
                <a:cs typeface="Trebuchet MS"/>
              </a:rPr>
              <a:t>p</a:t>
            </a:r>
            <a:r>
              <a:rPr sz="2300" spc="85" dirty="0">
                <a:solidFill>
                  <a:srgbClr val="FFFFFF"/>
                </a:solidFill>
                <a:latin typeface="Trebuchet MS"/>
                <a:cs typeface="Trebuchet MS"/>
              </a:rPr>
              <a:t>o</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5" dirty="0">
                <a:solidFill>
                  <a:srgbClr val="FFFFFF"/>
                </a:solidFill>
                <a:latin typeface="Trebuchet MS"/>
                <a:cs typeface="Trebuchet MS"/>
              </a:rPr>
              <a:t>n</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spc="-55" dirty="0">
                <a:solidFill>
                  <a:srgbClr val="FFFFFF"/>
                </a:solidFill>
                <a:latin typeface="Trebuchet MS"/>
                <a:cs typeface="Trebuchet MS"/>
              </a:rPr>
              <a:t>a</a:t>
            </a:r>
            <a:r>
              <a:rPr sz="2300" spc="-160" dirty="0">
                <a:solidFill>
                  <a:srgbClr val="FFFFFF"/>
                </a:solidFill>
                <a:latin typeface="Trebuchet MS"/>
                <a:cs typeface="Trebuchet MS"/>
              </a:rPr>
              <a:t>l</a:t>
            </a:r>
            <a:r>
              <a:rPr sz="2300" spc="-165" dirty="0">
                <a:solidFill>
                  <a:srgbClr val="FFFFFF"/>
                </a:solidFill>
                <a:latin typeface="Trebuchet MS"/>
                <a:cs typeface="Trebuchet MS"/>
              </a:rPr>
              <a:t> </a:t>
            </a:r>
            <a:r>
              <a:rPr sz="2300" spc="-90" dirty="0">
                <a:solidFill>
                  <a:srgbClr val="FFFFFF"/>
                </a:solidFill>
                <a:latin typeface="Trebuchet MS"/>
                <a:cs typeface="Trebuchet MS"/>
              </a:rPr>
              <a:t>f</a:t>
            </a:r>
            <a:r>
              <a:rPr sz="2300" spc="90" dirty="0">
                <a:solidFill>
                  <a:srgbClr val="FFFFFF"/>
                </a:solidFill>
                <a:latin typeface="Trebuchet MS"/>
                <a:cs typeface="Trebuchet MS"/>
              </a:rPr>
              <a:t>o</a:t>
            </a:r>
            <a:r>
              <a:rPr sz="2300" spc="-114" dirty="0">
                <a:solidFill>
                  <a:srgbClr val="FFFFFF"/>
                </a:solidFill>
                <a:latin typeface="Trebuchet MS"/>
                <a:cs typeface="Trebuchet MS"/>
              </a:rPr>
              <a:t>r</a:t>
            </a:r>
            <a:r>
              <a:rPr sz="2300" spc="-165" dirty="0">
                <a:solidFill>
                  <a:srgbClr val="FFFFFF"/>
                </a:solidFill>
                <a:latin typeface="Trebuchet MS"/>
                <a:cs typeface="Trebuchet MS"/>
              </a:rPr>
              <a:t> </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55" dirty="0">
                <a:solidFill>
                  <a:srgbClr val="FFFFFF"/>
                </a:solidFill>
                <a:latin typeface="Trebuchet MS"/>
                <a:cs typeface="Trebuchet MS"/>
              </a:rPr>
              <a:t>a</a:t>
            </a:r>
            <a:r>
              <a:rPr sz="2300" spc="-40" dirty="0">
                <a:solidFill>
                  <a:srgbClr val="FFFFFF"/>
                </a:solidFill>
                <a:latin typeface="Trebuchet MS"/>
                <a:cs typeface="Trebuchet MS"/>
              </a:rPr>
              <a:t>b</a:t>
            </a:r>
            <a:r>
              <a:rPr sz="2300" spc="-90" dirty="0">
                <a:solidFill>
                  <a:srgbClr val="FFFFFF"/>
                </a:solidFill>
                <a:latin typeface="Trebuchet MS"/>
                <a:cs typeface="Trebuchet MS"/>
              </a:rPr>
              <a:t>e</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35" dirty="0">
                <a:solidFill>
                  <a:srgbClr val="FFFFFF"/>
                </a:solidFill>
                <a:latin typeface="Trebuchet MS"/>
                <a:cs typeface="Trebuchet MS"/>
              </a:rPr>
              <a:t>p</a:t>
            </a:r>
            <a:r>
              <a:rPr sz="2300" spc="-150" dirty="0">
                <a:solidFill>
                  <a:srgbClr val="FFFFFF"/>
                </a:solidFill>
                <a:latin typeface="Trebuchet MS"/>
                <a:cs typeface="Trebuchet MS"/>
              </a:rPr>
              <a:t>r</a:t>
            </a:r>
            <a:r>
              <a:rPr sz="2300" spc="-90" dirty="0">
                <a:solidFill>
                  <a:srgbClr val="FFFFFF"/>
                </a:solidFill>
                <a:latin typeface="Trebuchet MS"/>
                <a:cs typeface="Trebuchet MS"/>
              </a:rPr>
              <a:t>e</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130" dirty="0">
                <a:solidFill>
                  <a:srgbClr val="FFFFFF"/>
                </a:solidFill>
                <a:latin typeface="Trebuchet MS"/>
                <a:cs typeface="Trebuchet MS"/>
              </a:rPr>
              <a:t>c</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spc="90" dirty="0">
                <a:solidFill>
                  <a:srgbClr val="FFFFFF"/>
                </a:solidFill>
                <a:latin typeface="Trebuchet MS"/>
                <a:cs typeface="Trebuchet MS"/>
              </a:rPr>
              <a:t>o</a:t>
            </a:r>
            <a:r>
              <a:rPr sz="2300" spc="10" dirty="0">
                <a:solidFill>
                  <a:srgbClr val="FFFFFF"/>
                </a:solidFill>
                <a:latin typeface="Trebuchet MS"/>
                <a:cs typeface="Trebuchet MS"/>
              </a:rPr>
              <a:t>n</a:t>
            </a:r>
            <a:r>
              <a:rPr sz="2300" spc="-165" dirty="0">
                <a:solidFill>
                  <a:srgbClr val="FFFFFF"/>
                </a:solidFill>
                <a:latin typeface="Trebuchet MS"/>
                <a:cs typeface="Trebuchet MS"/>
              </a:rPr>
              <a:t> </a:t>
            </a:r>
            <a:r>
              <a:rPr sz="2300" spc="-140" dirty="0">
                <a:solidFill>
                  <a:srgbClr val="FFFFFF"/>
                </a:solidFill>
                <a:latin typeface="Trebuchet MS"/>
                <a:cs typeface="Trebuchet MS"/>
              </a:rPr>
              <a:t>i</a:t>
            </a:r>
            <a:r>
              <a:rPr sz="2300" spc="30" dirty="0">
                <a:solidFill>
                  <a:srgbClr val="FFFFFF"/>
                </a:solidFill>
                <a:latin typeface="Trebuchet MS"/>
                <a:cs typeface="Trebuchet MS"/>
              </a:rPr>
              <a:t>s  </a:t>
            </a:r>
            <a:r>
              <a:rPr sz="2300" spc="5" dirty="0">
                <a:solidFill>
                  <a:srgbClr val="FFFFFF"/>
                </a:solidFill>
                <a:latin typeface="Trebuchet MS"/>
                <a:cs typeface="Trebuchet MS"/>
              </a:rPr>
              <a:t>n</a:t>
            </a:r>
            <a:r>
              <a:rPr sz="2300" spc="95" dirty="0">
                <a:solidFill>
                  <a:srgbClr val="FFFFFF"/>
                </a:solidFill>
                <a:latin typeface="Trebuchet MS"/>
                <a:cs typeface="Trebuchet MS"/>
              </a:rPr>
              <a:t>o</a:t>
            </a:r>
            <a:r>
              <a:rPr sz="2300" spc="-165" dirty="0">
                <a:solidFill>
                  <a:srgbClr val="FFFFFF"/>
                </a:solidFill>
                <a:latin typeface="Trebuchet MS"/>
                <a:cs typeface="Trebuchet MS"/>
              </a:rPr>
              <a:t> </a:t>
            </a:r>
            <a:r>
              <a:rPr sz="2300" spc="-100" dirty="0">
                <a:solidFill>
                  <a:srgbClr val="FFFFFF"/>
                </a:solidFill>
                <a:latin typeface="Trebuchet MS"/>
                <a:cs typeface="Trebuchet MS"/>
              </a:rPr>
              <a:t>e</a:t>
            </a:r>
            <a:r>
              <a:rPr sz="2300" dirty="0">
                <a:solidFill>
                  <a:srgbClr val="FFFFFF"/>
                </a:solidFill>
                <a:latin typeface="Trebuchet MS"/>
                <a:cs typeface="Trebuchet MS"/>
              </a:rPr>
              <a:t>x</a:t>
            </a:r>
            <a:r>
              <a:rPr sz="2300" spc="-155" dirty="0">
                <a:solidFill>
                  <a:srgbClr val="FFFFFF"/>
                </a:solidFill>
                <a:latin typeface="Trebuchet MS"/>
                <a:cs typeface="Trebuchet MS"/>
              </a:rPr>
              <a:t>c</a:t>
            </a:r>
            <a:r>
              <a:rPr sz="2300" spc="-90" dirty="0">
                <a:solidFill>
                  <a:srgbClr val="FFFFFF"/>
                </a:solidFill>
                <a:latin typeface="Trebuchet MS"/>
                <a:cs typeface="Trebuchet MS"/>
              </a:rPr>
              <a:t>e</a:t>
            </a:r>
            <a:r>
              <a:rPr sz="2300" spc="-40" dirty="0">
                <a:solidFill>
                  <a:srgbClr val="FFFFFF"/>
                </a:solidFill>
                <a:latin typeface="Trebuchet MS"/>
                <a:cs typeface="Trebuchet MS"/>
              </a:rPr>
              <a:t>p</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spc="90" dirty="0">
                <a:solidFill>
                  <a:srgbClr val="FFFFFF"/>
                </a:solidFill>
                <a:latin typeface="Trebuchet MS"/>
                <a:cs typeface="Trebuchet MS"/>
              </a:rPr>
              <a:t>o</a:t>
            </a:r>
            <a:r>
              <a:rPr sz="2300" spc="5" dirty="0">
                <a:solidFill>
                  <a:srgbClr val="FFFFFF"/>
                </a:solidFill>
                <a:latin typeface="Trebuchet MS"/>
                <a:cs typeface="Trebuchet MS"/>
              </a:rPr>
              <a:t>n</a:t>
            </a:r>
            <a:r>
              <a:rPr sz="2300" spc="-330" dirty="0">
                <a:solidFill>
                  <a:srgbClr val="FFFFFF"/>
                </a:solidFill>
                <a:latin typeface="Trebuchet MS"/>
                <a:cs typeface="Trebuchet MS"/>
              </a:rPr>
              <a:t>.</a:t>
            </a:r>
            <a:r>
              <a:rPr sz="2300" spc="-165" dirty="0">
                <a:solidFill>
                  <a:srgbClr val="FFFFFF"/>
                </a:solidFill>
                <a:latin typeface="Trebuchet MS"/>
                <a:cs typeface="Trebuchet MS"/>
              </a:rPr>
              <a:t> </a:t>
            </a:r>
            <a:r>
              <a:rPr sz="2300" spc="204" dirty="0">
                <a:solidFill>
                  <a:srgbClr val="FFFFFF"/>
                </a:solidFill>
                <a:latin typeface="Trebuchet MS"/>
                <a:cs typeface="Trebuchet MS"/>
              </a:rPr>
              <a:t>O</a:t>
            </a:r>
            <a:r>
              <a:rPr sz="2300" spc="5" dirty="0">
                <a:solidFill>
                  <a:srgbClr val="FFFFFF"/>
                </a:solidFill>
                <a:latin typeface="Trebuchet MS"/>
                <a:cs typeface="Trebuchet MS"/>
              </a:rPr>
              <a:t>n</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135" dirty="0">
                <a:solidFill>
                  <a:srgbClr val="FFFFFF"/>
                </a:solidFill>
                <a:latin typeface="Trebuchet MS"/>
                <a:cs typeface="Trebuchet MS"/>
              </a:rPr>
              <a:t>c</a:t>
            </a:r>
            <a:r>
              <a:rPr sz="2300" spc="-55" dirty="0">
                <a:solidFill>
                  <a:srgbClr val="FFFFFF"/>
                </a:solidFill>
                <a:latin typeface="Trebuchet MS"/>
                <a:cs typeface="Trebuchet MS"/>
              </a:rPr>
              <a:t>a</a:t>
            </a:r>
            <a:r>
              <a:rPr sz="2300" spc="30" dirty="0">
                <a:solidFill>
                  <a:srgbClr val="FFFFFF"/>
                </a:solidFill>
                <a:latin typeface="Trebuchet MS"/>
                <a:cs typeface="Trebuchet MS"/>
              </a:rPr>
              <a:t>s</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30" dirty="0">
                <a:solidFill>
                  <a:srgbClr val="FFFFFF"/>
                </a:solidFill>
                <a:latin typeface="Trebuchet MS"/>
                <a:cs typeface="Trebuchet MS"/>
              </a:rPr>
              <a:t>s</a:t>
            </a:r>
            <a:r>
              <a:rPr sz="2300" spc="-75" dirty="0">
                <a:solidFill>
                  <a:srgbClr val="FFFFFF"/>
                </a:solidFill>
                <a:latin typeface="Trebuchet MS"/>
                <a:cs typeface="Trebuchet MS"/>
              </a:rPr>
              <a:t>t</a:t>
            </a:r>
            <a:r>
              <a:rPr sz="2300" spc="-45" dirty="0">
                <a:solidFill>
                  <a:srgbClr val="FFFFFF"/>
                </a:solidFill>
                <a:latin typeface="Trebuchet MS"/>
                <a:cs typeface="Trebuchet MS"/>
              </a:rPr>
              <a:t>u</a:t>
            </a:r>
            <a:r>
              <a:rPr sz="2300" spc="-40" dirty="0">
                <a:solidFill>
                  <a:srgbClr val="FFFFFF"/>
                </a:solidFill>
                <a:latin typeface="Trebuchet MS"/>
                <a:cs typeface="Trebuchet MS"/>
              </a:rPr>
              <a:t>d</a:t>
            </a:r>
            <a:r>
              <a:rPr sz="2300" spc="15" dirty="0">
                <a:solidFill>
                  <a:srgbClr val="FFFFFF"/>
                </a:solidFill>
                <a:latin typeface="Trebuchet MS"/>
                <a:cs typeface="Trebuchet MS"/>
              </a:rPr>
              <a:t>y</a:t>
            </a:r>
            <a:r>
              <a:rPr sz="2300" spc="-165"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55" dirty="0">
                <a:solidFill>
                  <a:srgbClr val="FFFFFF"/>
                </a:solidFill>
                <a:latin typeface="Trebuchet MS"/>
                <a:cs typeface="Trebuchet MS"/>
              </a:rPr>
              <a:t>a</a:t>
            </a:r>
            <a:r>
              <a:rPr sz="2300" spc="-60" dirty="0">
                <a:solidFill>
                  <a:srgbClr val="FFFFFF"/>
                </a:solidFill>
                <a:latin typeface="Trebuchet MS"/>
                <a:cs typeface="Trebuchet MS"/>
              </a:rPr>
              <a:t>t  </a:t>
            </a:r>
            <a:r>
              <a:rPr sz="2300" spc="5" dirty="0">
                <a:solidFill>
                  <a:srgbClr val="FFFFFF"/>
                </a:solidFill>
                <a:latin typeface="Trebuchet MS"/>
                <a:cs typeface="Trebuchet MS"/>
              </a:rPr>
              <a:t>h</a:t>
            </a:r>
            <a:r>
              <a:rPr sz="2300" spc="-140" dirty="0">
                <a:solidFill>
                  <a:srgbClr val="FFFFFF"/>
                </a:solidFill>
                <a:latin typeface="Trebuchet MS"/>
                <a:cs typeface="Trebuchet MS"/>
              </a:rPr>
              <a:t>i</a:t>
            </a:r>
            <a:r>
              <a:rPr sz="2300" spc="85" dirty="0">
                <a:solidFill>
                  <a:srgbClr val="FFFFFF"/>
                </a:solidFill>
                <a:latin typeface="Trebuchet MS"/>
                <a:cs typeface="Trebuchet MS"/>
              </a:rPr>
              <a:t>g</a:t>
            </a:r>
            <a:r>
              <a:rPr sz="2300" spc="5" dirty="0">
                <a:solidFill>
                  <a:srgbClr val="FFFFFF"/>
                </a:solidFill>
                <a:latin typeface="Trebuchet MS"/>
                <a:cs typeface="Trebuchet MS"/>
              </a:rPr>
              <a:t>h</a:t>
            </a:r>
            <a:r>
              <a:rPr sz="2300" spc="-160" dirty="0">
                <a:solidFill>
                  <a:srgbClr val="FFFFFF"/>
                </a:solidFill>
                <a:latin typeface="Trebuchet MS"/>
                <a:cs typeface="Trebuchet MS"/>
              </a:rPr>
              <a:t>l</a:t>
            </a:r>
            <a:r>
              <a:rPr sz="2300" spc="-140" dirty="0">
                <a:solidFill>
                  <a:srgbClr val="FFFFFF"/>
                </a:solidFill>
                <a:latin typeface="Trebuchet MS"/>
                <a:cs typeface="Trebuchet MS"/>
              </a:rPr>
              <a:t>i</a:t>
            </a:r>
            <a:r>
              <a:rPr sz="2300" spc="85" dirty="0">
                <a:solidFill>
                  <a:srgbClr val="FFFFFF"/>
                </a:solidFill>
                <a:latin typeface="Trebuchet MS"/>
                <a:cs typeface="Trebuchet MS"/>
              </a:rPr>
              <a:t>g</a:t>
            </a:r>
            <a:r>
              <a:rPr sz="2300" spc="5" dirty="0">
                <a:solidFill>
                  <a:srgbClr val="FFFFFF"/>
                </a:solidFill>
                <a:latin typeface="Trebuchet MS"/>
                <a:cs typeface="Trebuchet MS"/>
              </a:rPr>
              <a:t>h</a:t>
            </a:r>
            <a:r>
              <a:rPr sz="2300" spc="-75" dirty="0">
                <a:solidFill>
                  <a:srgbClr val="FFFFFF"/>
                </a:solidFill>
                <a:latin typeface="Trebuchet MS"/>
                <a:cs typeface="Trebuchet MS"/>
              </a:rPr>
              <a:t>t</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90" dirty="0">
                <a:solidFill>
                  <a:srgbClr val="FFFFFF"/>
                </a:solidFill>
                <a:latin typeface="Trebuchet MS"/>
                <a:cs typeface="Trebuchet MS"/>
              </a:rPr>
              <a:t>e</a:t>
            </a:r>
            <a:r>
              <a:rPr sz="2300" spc="-70" dirty="0">
                <a:solidFill>
                  <a:srgbClr val="FFFFFF"/>
                </a:solidFill>
                <a:latin typeface="Trebuchet MS"/>
                <a:cs typeface="Trebuchet MS"/>
              </a:rPr>
              <a:t>f</a:t>
            </a:r>
            <a:r>
              <a:rPr sz="2300" spc="-90" dirty="0">
                <a:solidFill>
                  <a:srgbClr val="FFFFFF"/>
                </a:solidFill>
                <a:latin typeface="Trebuchet MS"/>
                <a:cs typeface="Trebuchet MS"/>
              </a:rPr>
              <a:t>fe</a:t>
            </a:r>
            <a:r>
              <a:rPr sz="2300" spc="-130" dirty="0">
                <a:solidFill>
                  <a:srgbClr val="FFFFFF"/>
                </a:solidFill>
                <a:latin typeface="Trebuchet MS"/>
                <a:cs typeface="Trebuchet MS"/>
              </a:rPr>
              <a:t>c</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spc="-10" dirty="0">
                <a:solidFill>
                  <a:srgbClr val="FFFFFF"/>
                </a:solidFill>
                <a:latin typeface="Trebuchet MS"/>
                <a:cs typeface="Trebuchet MS"/>
              </a:rPr>
              <a:t>v</a:t>
            </a:r>
            <a:r>
              <a:rPr sz="2300" spc="-90" dirty="0">
                <a:solidFill>
                  <a:srgbClr val="FFFFFF"/>
                </a:solidFill>
                <a:latin typeface="Trebuchet MS"/>
                <a:cs typeface="Trebuchet MS"/>
              </a:rPr>
              <a:t>e</a:t>
            </a:r>
            <a:r>
              <a:rPr sz="2300" spc="5" dirty="0">
                <a:solidFill>
                  <a:srgbClr val="FFFFFF"/>
                </a:solidFill>
                <a:latin typeface="Trebuchet MS"/>
                <a:cs typeface="Trebuchet MS"/>
              </a:rPr>
              <a:t>n</a:t>
            </a:r>
            <a:r>
              <a:rPr sz="2300" spc="-90" dirty="0">
                <a:solidFill>
                  <a:srgbClr val="FFFFFF"/>
                </a:solidFill>
                <a:latin typeface="Trebuchet MS"/>
                <a:cs typeface="Trebuchet MS"/>
              </a:rPr>
              <a:t>e</a:t>
            </a:r>
            <a:r>
              <a:rPr sz="2300" spc="30" dirty="0">
                <a:solidFill>
                  <a:srgbClr val="FFFFFF"/>
                </a:solidFill>
                <a:latin typeface="Trebuchet MS"/>
                <a:cs typeface="Trebuchet MS"/>
              </a:rPr>
              <a:t>s</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80" dirty="0">
                <a:solidFill>
                  <a:srgbClr val="FFFFFF"/>
                </a:solidFill>
                <a:latin typeface="Trebuchet MS"/>
                <a:cs typeface="Trebuchet MS"/>
              </a:rPr>
              <a:t>o</a:t>
            </a:r>
            <a:r>
              <a:rPr sz="2300" spc="-65" dirty="0">
                <a:solidFill>
                  <a:srgbClr val="FFFFFF"/>
                </a:solidFill>
                <a:latin typeface="Trebuchet MS"/>
                <a:cs typeface="Trebuchet MS"/>
              </a:rPr>
              <a:t>f</a:t>
            </a:r>
            <a:r>
              <a:rPr sz="2300" spc="-165" dirty="0">
                <a:solidFill>
                  <a:srgbClr val="FFFFFF"/>
                </a:solidFill>
                <a:latin typeface="Trebuchet MS"/>
                <a:cs typeface="Trebuchet MS"/>
              </a:rPr>
              <a:t> </a:t>
            </a:r>
            <a:r>
              <a:rPr sz="2300" dirty="0">
                <a:solidFill>
                  <a:srgbClr val="FFFFFF"/>
                </a:solidFill>
                <a:latin typeface="Trebuchet MS"/>
                <a:cs typeface="Trebuchet MS"/>
              </a:rPr>
              <a:t>m</a:t>
            </a:r>
            <a:r>
              <a:rPr sz="2300" spc="-55" dirty="0">
                <a:solidFill>
                  <a:srgbClr val="FFFFFF"/>
                </a:solidFill>
                <a:latin typeface="Trebuchet MS"/>
                <a:cs typeface="Trebuchet MS"/>
              </a:rPr>
              <a:t>a</a:t>
            </a:r>
            <a:r>
              <a:rPr sz="2300" spc="-130" dirty="0">
                <a:solidFill>
                  <a:srgbClr val="FFFFFF"/>
                </a:solidFill>
                <a:latin typeface="Trebuchet MS"/>
                <a:cs typeface="Trebuchet MS"/>
              </a:rPr>
              <a:t>c</a:t>
            </a:r>
            <a:r>
              <a:rPr sz="2300" spc="5" dirty="0">
                <a:solidFill>
                  <a:srgbClr val="FFFFFF"/>
                </a:solidFill>
                <a:latin typeface="Trebuchet MS"/>
                <a:cs typeface="Trebuchet MS"/>
              </a:rPr>
              <a:t>h</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60" dirty="0">
                <a:solidFill>
                  <a:srgbClr val="FFFFFF"/>
                </a:solidFill>
                <a:latin typeface="Trebuchet MS"/>
                <a:cs typeface="Trebuchet MS"/>
              </a:rPr>
              <a:t>e  </a:t>
            </a:r>
            <a:r>
              <a:rPr sz="2300" spc="-160" dirty="0">
                <a:solidFill>
                  <a:srgbClr val="FFFFFF"/>
                </a:solidFill>
                <a:latin typeface="Trebuchet MS"/>
                <a:cs typeface="Trebuchet MS"/>
              </a:rPr>
              <a:t>l</a:t>
            </a:r>
            <a:r>
              <a:rPr sz="2300" spc="-90" dirty="0">
                <a:solidFill>
                  <a:srgbClr val="FFFFFF"/>
                </a:solidFill>
                <a:latin typeface="Trebuchet MS"/>
                <a:cs typeface="Trebuchet MS"/>
              </a:rPr>
              <a:t>e</a:t>
            </a:r>
            <a:r>
              <a:rPr sz="2300" spc="-55" dirty="0">
                <a:solidFill>
                  <a:srgbClr val="FFFFFF"/>
                </a:solidFill>
                <a:latin typeface="Trebuchet MS"/>
                <a:cs typeface="Trebuchet MS"/>
              </a:rPr>
              <a:t>a</a:t>
            </a:r>
            <a:r>
              <a:rPr sz="2300" spc="-120" dirty="0">
                <a:solidFill>
                  <a:srgbClr val="FFFFFF"/>
                </a:solidFill>
                <a:latin typeface="Trebuchet MS"/>
                <a:cs typeface="Trebuchet MS"/>
              </a:rPr>
              <a:t>r</a:t>
            </a:r>
            <a:r>
              <a:rPr sz="2300" spc="5" dirty="0">
                <a:solidFill>
                  <a:srgbClr val="FFFFFF"/>
                </a:solidFill>
                <a:latin typeface="Trebuchet MS"/>
                <a:cs typeface="Trebuchet MS"/>
              </a:rPr>
              <a:t>n</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90" dirty="0">
                <a:solidFill>
                  <a:srgbClr val="FFFFFF"/>
                </a:solidFill>
                <a:latin typeface="Trebuchet MS"/>
                <a:cs typeface="Trebuchet MS"/>
              </a:rPr>
              <a:t>g</a:t>
            </a:r>
            <a:r>
              <a:rPr sz="2300" spc="-165" dirty="0">
                <a:solidFill>
                  <a:srgbClr val="FFFFFF"/>
                </a:solidFill>
                <a:latin typeface="Trebuchet MS"/>
                <a:cs typeface="Trebuchet MS"/>
              </a:rPr>
              <a:t> </a:t>
            </a:r>
            <a:r>
              <a:rPr sz="2300" dirty="0">
                <a:solidFill>
                  <a:srgbClr val="FFFFFF"/>
                </a:solidFill>
                <a:latin typeface="Trebuchet MS"/>
                <a:cs typeface="Trebuchet MS"/>
              </a:rPr>
              <a:t>m</a:t>
            </a:r>
            <a:r>
              <a:rPr sz="2300" spc="90" dirty="0">
                <a:solidFill>
                  <a:srgbClr val="FFFFFF"/>
                </a:solidFill>
                <a:latin typeface="Trebuchet MS"/>
                <a:cs typeface="Trebuchet MS"/>
              </a:rPr>
              <a:t>o</a:t>
            </a:r>
            <a:r>
              <a:rPr sz="2300" spc="-40" dirty="0">
                <a:solidFill>
                  <a:srgbClr val="FFFFFF"/>
                </a:solidFill>
                <a:latin typeface="Trebuchet MS"/>
                <a:cs typeface="Trebuchet MS"/>
              </a:rPr>
              <a:t>d</a:t>
            </a:r>
            <a:r>
              <a:rPr sz="2300" spc="-90" dirty="0">
                <a:solidFill>
                  <a:srgbClr val="FFFFFF"/>
                </a:solidFill>
                <a:latin typeface="Trebuchet MS"/>
                <a:cs typeface="Trebuchet MS"/>
              </a:rPr>
              <a:t>e</a:t>
            </a:r>
            <a:r>
              <a:rPr sz="2300" spc="-160" dirty="0">
                <a:solidFill>
                  <a:srgbClr val="FFFFFF"/>
                </a:solidFill>
                <a:latin typeface="Trebuchet MS"/>
                <a:cs typeface="Trebuchet MS"/>
              </a:rPr>
              <a:t>l</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140" dirty="0">
                <a:solidFill>
                  <a:srgbClr val="FFFFFF"/>
                </a:solidFill>
                <a:latin typeface="Trebuchet MS"/>
                <a:cs typeface="Trebuchet MS"/>
              </a:rPr>
              <a:t>i</a:t>
            </a:r>
            <a:r>
              <a:rPr sz="2300" spc="10" dirty="0">
                <a:solidFill>
                  <a:srgbClr val="FFFFFF"/>
                </a:solidFill>
                <a:latin typeface="Trebuchet MS"/>
                <a:cs typeface="Trebuchet MS"/>
              </a:rPr>
              <a:t>n</a:t>
            </a:r>
            <a:r>
              <a:rPr sz="2300" spc="-165" dirty="0">
                <a:solidFill>
                  <a:srgbClr val="FFFFFF"/>
                </a:solidFill>
                <a:latin typeface="Trebuchet MS"/>
                <a:cs typeface="Trebuchet MS"/>
              </a:rPr>
              <a:t> </a:t>
            </a:r>
            <a:r>
              <a:rPr sz="2300" spc="-35" dirty="0">
                <a:solidFill>
                  <a:srgbClr val="FFFFFF"/>
                </a:solidFill>
                <a:latin typeface="Trebuchet MS"/>
                <a:cs typeface="Trebuchet MS"/>
              </a:rPr>
              <a:t>p</a:t>
            </a:r>
            <a:r>
              <a:rPr sz="2300" spc="-150" dirty="0">
                <a:solidFill>
                  <a:srgbClr val="FFFFFF"/>
                </a:solidFill>
                <a:latin typeface="Trebuchet MS"/>
                <a:cs typeface="Trebuchet MS"/>
              </a:rPr>
              <a:t>r</a:t>
            </a:r>
            <a:r>
              <a:rPr sz="2300" spc="-90" dirty="0">
                <a:solidFill>
                  <a:srgbClr val="FFFFFF"/>
                </a:solidFill>
                <a:latin typeface="Trebuchet MS"/>
                <a:cs typeface="Trebuchet MS"/>
              </a:rPr>
              <a:t>e</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130" dirty="0">
                <a:solidFill>
                  <a:srgbClr val="FFFFFF"/>
                </a:solidFill>
                <a:latin typeface="Trebuchet MS"/>
                <a:cs typeface="Trebuchet MS"/>
              </a:rPr>
              <a:t>c</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90" dirty="0">
                <a:solidFill>
                  <a:srgbClr val="FFFFFF"/>
                </a:solidFill>
                <a:latin typeface="Trebuchet MS"/>
                <a:cs typeface="Trebuchet MS"/>
              </a:rPr>
              <a:t>g</a:t>
            </a:r>
            <a:r>
              <a:rPr sz="2300" spc="-165" dirty="0">
                <a:solidFill>
                  <a:srgbClr val="FFFFFF"/>
                </a:solidFill>
                <a:latin typeface="Trebuchet MS"/>
                <a:cs typeface="Trebuchet MS"/>
              </a:rPr>
              <a:t> </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55" dirty="0">
                <a:solidFill>
                  <a:srgbClr val="FFFFFF"/>
                </a:solidFill>
                <a:latin typeface="Trebuchet MS"/>
                <a:cs typeface="Trebuchet MS"/>
              </a:rPr>
              <a:t>a</a:t>
            </a:r>
            <a:r>
              <a:rPr sz="2300" spc="-40" dirty="0">
                <a:solidFill>
                  <a:srgbClr val="FFFFFF"/>
                </a:solidFill>
                <a:latin typeface="Trebuchet MS"/>
                <a:cs typeface="Trebuchet MS"/>
              </a:rPr>
              <a:t>b</a:t>
            </a:r>
            <a:r>
              <a:rPr sz="2300" spc="-90" dirty="0">
                <a:solidFill>
                  <a:srgbClr val="FFFFFF"/>
                </a:solidFill>
                <a:latin typeface="Trebuchet MS"/>
                <a:cs typeface="Trebuchet MS"/>
              </a:rPr>
              <a:t>e</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30" dirty="0">
                <a:solidFill>
                  <a:srgbClr val="FFFFFF"/>
                </a:solidFill>
                <a:latin typeface="Trebuchet MS"/>
                <a:cs typeface="Trebuchet MS"/>
              </a:rPr>
              <a:t>s  </a:t>
            </a:r>
            <a:r>
              <a:rPr sz="2300" spc="-5" dirty="0">
                <a:solidFill>
                  <a:srgbClr val="FFFFFF"/>
                </a:solidFill>
                <a:latin typeface="Trebuchet MS"/>
                <a:cs typeface="Trebuchet MS"/>
              </a:rPr>
              <a:t>was </a:t>
            </a:r>
            <a:r>
              <a:rPr sz="2300" spc="-55" dirty="0">
                <a:solidFill>
                  <a:srgbClr val="FFFFFF"/>
                </a:solidFill>
                <a:latin typeface="Trebuchet MS"/>
                <a:cs typeface="Trebuchet MS"/>
              </a:rPr>
              <a:t>conducted </a:t>
            </a:r>
            <a:r>
              <a:rPr sz="2300" spc="-15" dirty="0">
                <a:solidFill>
                  <a:srgbClr val="FFFFFF"/>
                </a:solidFill>
                <a:latin typeface="Trebuchet MS"/>
                <a:cs typeface="Trebuchet MS"/>
              </a:rPr>
              <a:t>by </a:t>
            </a:r>
            <a:r>
              <a:rPr sz="2300" spc="-75" dirty="0">
                <a:solidFill>
                  <a:srgbClr val="FFFFFF"/>
                </a:solidFill>
                <a:latin typeface="Trebuchet MS"/>
                <a:cs typeface="Trebuchet MS"/>
              </a:rPr>
              <a:t>researchers </a:t>
            </a:r>
            <a:r>
              <a:rPr sz="2300" spc="-60" dirty="0">
                <a:solidFill>
                  <a:srgbClr val="FFFFFF"/>
                </a:solidFill>
                <a:latin typeface="Trebuchet MS"/>
                <a:cs typeface="Trebuchet MS"/>
              </a:rPr>
              <a:t>at </a:t>
            </a:r>
            <a:r>
              <a:rPr sz="2300" spc="-50" dirty="0">
                <a:solidFill>
                  <a:srgbClr val="FFFFFF"/>
                </a:solidFill>
                <a:latin typeface="Trebuchet MS"/>
                <a:cs typeface="Trebuchet MS"/>
              </a:rPr>
              <a:t>the </a:t>
            </a:r>
            <a:r>
              <a:rPr sz="2300" spc="-45" dirty="0">
                <a:solidFill>
                  <a:srgbClr val="FFFFFF"/>
                </a:solidFill>
                <a:latin typeface="Trebuchet MS"/>
                <a:cs typeface="Trebuchet MS"/>
              </a:rPr>
              <a:t> </a:t>
            </a:r>
            <a:r>
              <a:rPr sz="2300" spc="145" dirty="0">
                <a:solidFill>
                  <a:srgbClr val="FFFFFF"/>
                </a:solidFill>
                <a:latin typeface="Trebuchet MS"/>
                <a:cs typeface="Trebuchet MS"/>
              </a:rPr>
              <a:t>U</a:t>
            </a:r>
            <a:r>
              <a:rPr sz="2300" spc="5" dirty="0">
                <a:solidFill>
                  <a:srgbClr val="FFFFFF"/>
                </a:solidFill>
                <a:latin typeface="Trebuchet MS"/>
                <a:cs typeface="Trebuchet MS"/>
              </a:rPr>
              <a:t>n</a:t>
            </a:r>
            <a:r>
              <a:rPr sz="2300" spc="-140" dirty="0">
                <a:solidFill>
                  <a:srgbClr val="FFFFFF"/>
                </a:solidFill>
                <a:latin typeface="Trebuchet MS"/>
                <a:cs typeface="Trebuchet MS"/>
              </a:rPr>
              <a:t>i</a:t>
            </a:r>
            <a:r>
              <a:rPr sz="2300" spc="-10" dirty="0">
                <a:solidFill>
                  <a:srgbClr val="FFFFFF"/>
                </a:solidFill>
                <a:latin typeface="Trebuchet MS"/>
                <a:cs typeface="Trebuchet MS"/>
              </a:rPr>
              <a:t>v</a:t>
            </a:r>
            <a:r>
              <a:rPr sz="2300" spc="-90" dirty="0">
                <a:solidFill>
                  <a:srgbClr val="FFFFFF"/>
                </a:solidFill>
                <a:latin typeface="Trebuchet MS"/>
                <a:cs typeface="Trebuchet MS"/>
              </a:rPr>
              <a:t>e</a:t>
            </a:r>
            <a:r>
              <a:rPr sz="2300" spc="-120" dirty="0">
                <a:solidFill>
                  <a:srgbClr val="FFFFFF"/>
                </a:solidFill>
                <a:latin typeface="Trebuchet MS"/>
                <a:cs typeface="Trebuchet MS"/>
              </a:rPr>
              <a:t>r</a:t>
            </a:r>
            <a:r>
              <a:rPr sz="2300" spc="30" dirty="0">
                <a:solidFill>
                  <a:srgbClr val="FFFFFF"/>
                </a:solidFill>
                <a:latin typeface="Trebuchet MS"/>
                <a:cs typeface="Trebuchet MS"/>
              </a:rPr>
              <a:t>s</a:t>
            </a:r>
            <a:r>
              <a:rPr sz="2300" spc="-140" dirty="0">
                <a:solidFill>
                  <a:srgbClr val="FFFFFF"/>
                </a:solidFill>
                <a:latin typeface="Trebuchet MS"/>
                <a:cs typeface="Trebuchet MS"/>
              </a:rPr>
              <a:t>i</a:t>
            </a:r>
            <a:r>
              <a:rPr sz="2300" spc="-75" dirty="0">
                <a:solidFill>
                  <a:srgbClr val="FFFFFF"/>
                </a:solidFill>
                <a:latin typeface="Trebuchet MS"/>
                <a:cs typeface="Trebuchet MS"/>
              </a:rPr>
              <a:t>t</a:t>
            </a:r>
            <a:r>
              <a:rPr sz="2300" spc="15" dirty="0">
                <a:solidFill>
                  <a:srgbClr val="FFFFFF"/>
                </a:solidFill>
                <a:latin typeface="Trebuchet MS"/>
                <a:cs typeface="Trebuchet MS"/>
              </a:rPr>
              <a:t>y</a:t>
            </a:r>
            <a:r>
              <a:rPr sz="2300" spc="-165" dirty="0">
                <a:solidFill>
                  <a:srgbClr val="FFFFFF"/>
                </a:solidFill>
                <a:latin typeface="Trebuchet MS"/>
                <a:cs typeface="Trebuchet MS"/>
              </a:rPr>
              <a:t> </a:t>
            </a:r>
            <a:r>
              <a:rPr sz="2300" spc="80" dirty="0">
                <a:solidFill>
                  <a:srgbClr val="FFFFFF"/>
                </a:solidFill>
                <a:latin typeface="Trebuchet MS"/>
                <a:cs typeface="Trebuchet MS"/>
              </a:rPr>
              <a:t>o</a:t>
            </a:r>
            <a:r>
              <a:rPr sz="2300" spc="-65" dirty="0">
                <a:solidFill>
                  <a:srgbClr val="FFFFFF"/>
                </a:solidFill>
                <a:latin typeface="Trebuchet MS"/>
                <a:cs typeface="Trebuchet MS"/>
              </a:rPr>
              <a:t>f</a:t>
            </a:r>
            <a:r>
              <a:rPr sz="2300" spc="-165" dirty="0">
                <a:solidFill>
                  <a:srgbClr val="FFFFFF"/>
                </a:solidFill>
                <a:latin typeface="Trebuchet MS"/>
                <a:cs typeface="Trebuchet MS"/>
              </a:rPr>
              <a:t> </a:t>
            </a:r>
            <a:r>
              <a:rPr sz="2300" spc="25" dirty="0">
                <a:solidFill>
                  <a:srgbClr val="FFFFFF"/>
                </a:solidFill>
                <a:latin typeface="Trebuchet MS"/>
                <a:cs typeface="Trebuchet MS"/>
              </a:rPr>
              <a:t>C</a:t>
            </a:r>
            <a:r>
              <a:rPr sz="2300" spc="-55" dirty="0">
                <a:solidFill>
                  <a:srgbClr val="FFFFFF"/>
                </a:solidFill>
                <a:latin typeface="Trebuchet MS"/>
                <a:cs typeface="Trebuchet MS"/>
              </a:rPr>
              <a:t>a</a:t>
            </a:r>
            <a:r>
              <a:rPr sz="2300" spc="-160" dirty="0">
                <a:solidFill>
                  <a:srgbClr val="FFFFFF"/>
                </a:solidFill>
                <a:latin typeface="Trebuchet MS"/>
                <a:cs typeface="Trebuchet MS"/>
              </a:rPr>
              <a:t>l</a:t>
            </a:r>
            <a:r>
              <a:rPr sz="2300" spc="-140" dirty="0">
                <a:solidFill>
                  <a:srgbClr val="FFFFFF"/>
                </a:solidFill>
                <a:latin typeface="Trebuchet MS"/>
                <a:cs typeface="Trebuchet MS"/>
              </a:rPr>
              <a:t>i</a:t>
            </a:r>
            <a:r>
              <a:rPr sz="2300" spc="-90" dirty="0">
                <a:solidFill>
                  <a:srgbClr val="FFFFFF"/>
                </a:solidFill>
                <a:latin typeface="Trebuchet MS"/>
                <a:cs typeface="Trebuchet MS"/>
              </a:rPr>
              <a:t>f</a:t>
            </a:r>
            <a:r>
              <a:rPr sz="2300" spc="90" dirty="0">
                <a:solidFill>
                  <a:srgbClr val="FFFFFF"/>
                </a:solidFill>
                <a:latin typeface="Trebuchet MS"/>
                <a:cs typeface="Trebuchet MS"/>
              </a:rPr>
              <a:t>o</a:t>
            </a:r>
            <a:r>
              <a:rPr sz="2300" spc="-120" dirty="0">
                <a:solidFill>
                  <a:srgbClr val="FFFFFF"/>
                </a:solidFill>
                <a:latin typeface="Trebuchet MS"/>
                <a:cs typeface="Trebuchet MS"/>
              </a:rPr>
              <a:t>r</a:t>
            </a:r>
            <a:r>
              <a:rPr sz="2300" spc="5" dirty="0">
                <a:solidFill>
                  <a:srgbClr val="FFFFFF"/>
                </a:solidFill>
                <a:latin typeface="Trebuchet MS"/>
                <a:cs typeface="Trebuchet MS"/>
              </a:rPr>
              <a:t>n</a:t>
            </a:r>
            <a:r>
              <a:rPr sz="2300" spc="-140" dirty="0">
                <a:solidFill>
                  <a:srgbClr val="FFFFFF"/>
                </a:solidFill>
                <a:latin typeface="Trebuchet MS"/>
                <a:cs typeface="Trebuchet MS"/>
              </a:rPr>
              <a:t>i</a:t>
            </a:r>
            <a:r>
              <a:rPr sz="2300" spc="-55" dirty="0">
                <a:solidFill>
                  <a:srgbClr val="FFFFFF"/>
                </a:solidFill>
                <a:latin typeface="Trebuchet MS"/>
                <a:cs typeface="Trebuchet MS"/>
              </a:rPr>
              <a:t>a</a:t>
            </a:r>
            <a:r>
              <a:rPr sz="2300" spc="-355" dirty="0">
                <a:solidFill>
                  <a:srgbClr val="FFFFFF"/>
                </a:solidFill>
                <a:latin typeface="Trebuchet MS"/>
                <a:cs typeface="Trebuchet MS"/>
              </a:rPr>
              <a:t>,</a:t>
            </a:r>
            <a:r>
              <a:rPr sz="2300" spc="-165" dirty="0">
                <a:solidFill>
                  <a:srgbClr val="FFFFFF"/>
                </a:solidFill>
                <a:latin typeface="Trebuchet MS"/>
                <a:cs typeface="Trebuchet MS"/>
              </a:rPr>
              <a:t> </a:t>
            </a:r>
            <a:r>
              <a:rPr sz="2300" spc="105" dirty="0">
                <a:solidFill>
                  <a:srgbClr val="FFFFFF"/>
                </a:solidFill>
                <a:latin typeface="Trebuchet MS"/>
                <a:cs typeface="Trebuchet MS"/>
              </a:rPr>
              <a:t>S</a:t>
            </a:r>
            <a:r>
              <a:rPr sz="2300" spc="-55" dirty="0">
                <a:solidFill>
                  <a:srgbClr val="FFFFFF"/>
                </a:solidFill>
                <a:latin typeface="Trebuchet MS"/>
                <a:cs typeface="Trebuchet MS"/>
              </a:rPr>
              <a:t>a</a:t>
            </a:r>
            <a:r>
              <a:rPr sz="2300" spc="10" dirty="0">
                <a:solidFill>
                  <a:srgbClr val="FFFFFF"/>
                </a:solidFill>
                <a:latin typeface="Trebuchet MS"/>
                <a:cs typeface="Trebuchet MS"/>
              </a:rPr>
              <a:t>n</a:t>
            </a:r>
            <a:r>
              <a:rPr sz="2300" spc="-165" dirty="0">
                <a:solidFill>
                  <a:srgbClr val="FFFFFF"/>
                </a:solidFill>
                <a:latin typeface="Trebuchet MS"/>
                <a:cs typeface="Trebuchet MS"/>
              </a:rPr>
              <a:t> </a:t>
            </a:r>
            <a:r>
              <a:rPr sz="2300" spc="10" dirty="0">
                <a:solidFill>
                  <a:srgbClr val="FFFFFF"/>
                </a:solidFill>
                <a:latin typeface="Trebuchet MS"/>
                <a:cs typeface="Trebuchet MS"/>
              </a:rPr>
              <a:t>F</a:t>
            </a:r>
            <a:r>
              <a:rPr sz="2300" spc="-135" dirty="0">
                <a:solidFill>
                  <a:srgbClr val="FFFFFF"/>
                </a:solidFill>
                <a:latin typeface="Trebuchet MS"/>
                <a:cs typeface="Trebuchet MS"/>
              </a:rPr>
              <a:t>r</a:t>
            </a:r>
            <a:r>
              <a:rPr sz="2300" spc="-55" dirty="0">
                <a:solidFill>
                  <a:srgbClr val="FFFFFF"/>
                </a:solidFill>
                <a:latin typeface="Trebuchet MS"/>
                <a:cs typeface="Trebuchet MS"/>
              </a:rPr>
              <a:t>a</a:t>
            </a:r>
            <a:r>
              <a:rPr sz="2300" spc="5" dirty="0">
                <a:solidFill>
                  <a:srgbClr val="FFFFFF"/>
                </a:solidFill>
                <a:latin typeface="Trebuchet MS"/>
                <a:cs typeface="Trebuchet MS"/>
              </a:rPr>
              <a:t>n</a:t>
            </a:r>
            <a:r>
              <a:rPr sz="2300" spc="-130" dirty="0">
                <a:solidFill>
                  <a:srgbClr val="FFFFFF"/>
                </a:solidFill>
                <a:latin typeface="Trebuchet MS"/>
                <a:cs typeface="Trebuchet MS"/>
              </a:rPr>
              <a:t>c</a:t>
            </a:r>
            <a:r>
              <a:rPr sz="2300" spc="-140" dirty="0">
                <a:solidFill>
                  <a:srgbClr val="FFFFFF"/>
                </a:solidFill>
                <a:latin typeface="Trebuchet MS"/>
                <a:cs typeface="Trebuchet MS"/>
              </a:rPr>
              <a:t>i</a:t>
            </a:r>
            <a:r>
              <a:rPr sz="2300" spc="30" dirty="0">
                <a:solidFill>
                  <a:srgbClr val="FFFFFF"/>
                </a:solidFill>
                <a:latin typeface="Trebuchet MS"/>
                <a:cs typeface="Trebuchet MS"/>
              </a:rPr>
              <a:t>s</a:t>
            </a:r>
            <a:r>
              <a:rPr sz="2300" spc="-155" dirty="0">
                <a:solidFill>
                  <a:srgbClr val="FFFFFF"/>
                </a:solidFill>
                <a:latin typeface="Trebuchet MS"/>
                <a:cs typeface="Trebuchet MS"/>
              </a:rPr>
              <a:t>c</a:t>
            </a:r>
            <a:r>
              <a:rPr sz="2300" spc="90" dirty="0">
                <a:solidFill>
                  <a:srgbClr val="FFFFFF"/>
                </a:solidFill>
                <a:latin typeface="Trebuchet MS"/>
                <a:cs typeface="Trebuchet MS"/>
              </a:rPr>
              <a:t>o</a:t>
            </a:r>
            <a:r>
              <a:rPr sz="2300" spc="-330" dirty="0">
                <a:solidFill>
                  <a:srgbClr val="FFFFFF"/>
                </a:solidFill>
                <a:latin typeface="Trebuchet MS"/>
                <a:cs typeface="Trebuchet MS"/>
              </a:rPr>
              <a:t>.</a:t>
            </a:r>
            <a:endParaRPr sz="2300">
              <a:latin typeface="Trebuchet MS"/>
              <a:cs typeface="Trebuchet MS"/>
            </a:endParaRPr>
          </a:p>
          <a:p>
            <a:pPr marL="12700" marR="165735">
              <a:lnSpc>
                <a:spcPct val="100499"/>
              </a:lnSpc>
            </a:pP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30" dirty="0">
                <a:solidFill>
                  <a:srgbClr val="FFFFFF"/>
                </a:solidFill>
                <a:latin typeface="Trebuchet MS"/>
                <a:cs typeface="Trebuchet MS"/>
              </a:rPr>
              <a:t>s</a:t>
            </a:r>
            <a:r>
              <a:rPr sz="2300" spc="-75" dirty="0">
                <a:solidFill>
                  <a:srgbClr val="FFFFFF"/>
                </a:solidFill>
                <a:latin typeface="Trebuchet MS"/>
                <a:cs typeface="Trebuchet MS"/>
              </a:rPr>
              <a:t>t</a:t>
            </a:r>
            <a:r>
              <a:rPr sz="2300" spc="-45" dirty="0">
                <a:solidFill>
                  <a:srgbClr val="FFFFFF"/>
                </a:solidFill>
                <a:latin typeface="Trebuchet MS"/>
                <a:cs typeface="Trebuchet MS"/>
              </a:rPr>
              <a:t>u</a:t>
            </a:r>
            <a:r>
              <a:rPr sz="2300" spc="-40" dirty="0">
                <a:solidFill>
                  <a:srgbClr val="FFFFFF"/>
                </a:solidFill>
                <a:latin typeface="Trebuchet MS"/>
                <a:cs typeface="Trebuchet MS"/>
              </a:rPr>
              <a:t>d</a:t>
            </a:r>
            <a:r>
              <a:rPr sz="2300" spc="15" dirty="0">
                <a:solidFill>
                  <a:srgbClr val="FFFFFF"/>
                </a:solidFill>
                <a:latin typeface="Trebuchet MS"/>
                <a:cs typeface="Trebuchet MS"/>
              </a:rPr>
              <a:t>y</a:t>
            </a:r>
            <a:r>
              <a:rPr sz="2300" spc="-165" dirty="0">
                <a:solidFill>
                  <a:srgbClr val="FFFFFF"/>
                </a:solidFill>
                <a:latin typeface="Trebuchet MS"/>
                <a:cs typeface="Trebuchet MS"/>
              </a:rPr>
              <a:t> </a:t>
            </a:r>
            <a:r>
              <a:rPr sz="2300" spc="-45" dirty="0">
                <a:solidFill>
                  <a:srgbClr val="FFFFFF"/>
                </a:solidFill>
                <a:latin typeface="Trebuchet MS"/>
                <a:cs typeface="Trebuchet MS"/>
              </a:rPr>
              <a:t>u</a:t>
            </a:r>
            <a:r>
              <a:rPr sz="2300" spc="30" dirty="0">
                <a:solidFill>
                  <a:srgbClr val="FFFFFF"/>
                </a:solidFill>
                <a:latin typeface="Trebuchet MS"/>
                <a:cs typeface="Trebuchet MS"/>
              </a:rPr>
              <a:t>s</a:t>
            </a:r>
            <a:r>
              <a:rPr sz="2300" spc="-90" dirty="0">
                <a:solidFill>
                  <a:srgbClr val="FFFFFF"/>
                </a:solidFill>
                <a:latin typeface="Trebuchet MS"/>
                <a:cs typeface="Trebuchet MS"/>
              </a:rPr>
              <a:t>e</a:t>
            </a:r>
            <a:r>
              <a:rPr sz="2300" spc="-35" dirty="0">
                <a:solidFill>
                  <a:srgbClr val="FFFFFF"/>
                </a:solidFill>
                <a:latin typeface="Trebuchet MS"/>
                <a:cs typeface="Trebuchet MS"/>
              </a:rPr>
              <a:t>d</a:t>
            </a:r>
            <a:r>
              <a:rPr sz="2300" spc="-165" dirty="0">
                <a:solidFill>
                  <a:srgbClr val="FFFFFF"/>
                </a:solidFill>
                <a:latin typeface="Trebuchet MS"/>
                <a:cs typeface="Trebuchet MS"/>
              </a:rPr>
              <a:t> </a:t>
            </a:r>
            <a:r>
              <a:rPr sz="2300" spc="-90" dirty="0">
                <a:solidFill>
                  <a:srgbClr val="FFFFFF"/>
                </a:solidFill>
                <a:latin typeface="Trebuchet MS"/>
                <a:cs typeface="Trebuchet MS"/>
              </a:rPr>
              <a:t>e</a:t>
            </a:r>
            <a:r>
              <a:rPr sz="2300" spc="-160" dirty="0">
                <a:solidFill>
                  <a:srgbClr val="FFFFFF"/>
                </a:solidFill>
                <a:latin typeface="Trebuchet MS"/>
                <a:cs typeface="Trebuchet MS"/>
              </a:rPr>
              <a:t>l</a:t>
            </a:r>
            <a:r>
              <a:rPr sz="2300" spc="-90" dirty="0">
                <a:solidFill>
                  <a:srgbClr val="FFFFFF"/>
                </a:solidFill>
                <a:latin typeface="Trebuchet MS"/>
                <a:cs typeface="Trebuchet MS"/>
              </a:rPr>
              <a:t>e</a:t>
            </a:r>
            <a:r>
              <a:rPr sz="2300" spc="-130" dirty="0">
                <a:solidFill>
                  <a:srgbClr val="FFFFFF"/>
                </a:solidFill>
                <a:latin typeface="Trebuchet MS"/>
                <a:cs typeface="Trebuchet MS"/>
              </a:rPr>
              <a:t>c</a:t>
            </a:r>
            <a:r>
              <a:rPr sz="2300" spc="-75" dirty="0">
                <a:solidFill>
                  <a:srgbClr val="FFFFFF"/>
                </a:solidFill>
                <a:latin typeface="Trebuchet MS"/>
                <a:cs typeface="Trebuchet MS"/>
              </a:rPr>
              <a:t>t</a:t>
            </a:r>
            <a:r>
              <a:rPr sz="2300" spc="-150" dirty="0">
                <a:solidFill>
                  <a:srgbClr val="FFFFFF"/>
                </a:solidFill>
                <a:latin typeface="Trebuchet MS"/>
                <a:cs typeface="Trebuchet MS"/>
              </a:rPr>
              <a:t>r</a:t>
            </a:r>
            <a:r>
              <a:rPr sz="2300" spc="90" dirty="0">
                <a:solidFill>
                  <a:srgbClr val="FFFFFF"/>
                </a:solidFill>
                <a:latin typeface="Trebuchet MS"/>
                <a:cs typeface="Trebuchet MS"/>
              </a:rPr>
              <a:t>o</a:t>
            </a:r>
            <a:r>
              <a:rPr sz="2300" spc="5" dirty="0">
                <a:solidFill>
                  <a:srgbClr val="FFFFFF"/>
                </a:solidFill>
                <a:latin typeface="Trebuchet MS"/>
                <a:cs typeface="Trebuchet MS"/>
              </a:rPr>
              <a:t>n</a:t>
            </a:r>
            <a:r>
              <a:rPr sz="2300" spc="-140" dirty="0">
                <a:solidFill>
                  <a:srgbClr val="FFFFFF"/>
                </a:solidFill>
                <a:latin typeface="Trebuchet MS"/>
                <a:cs typeface="Trebuchet MS"/>
              </a:rPr>
              <a:t>i</a:t>
            </a:r>
            <a:r>
              <a:rPr sz="2300" spc="-125" dirty="0">
                <a:solidFill>
                  <a:srgbClr val="FFFFFF"/>
                </a:solidFill>
                <a:latin typeface="Trebuchet MS"/>
                <a:cs typeface="Trebuchet MS"/>
              </a:rPr>
              <a:t>c</a:t>
            </a:r>
            <a:r>
              <a:rPr sz="2300" spc="-165" dirty="0">
                <a:solidFill>
                  <a:srgbClr val="FFFFFF"/>
                </a:solidFill>
                <a:latin typeface="Trebuchet MS"/>
                <a:cs typeface="Trebuchet MS"/>
              </a:rPr>
              <a:t> </a:t>
            </a:r>
            <a:r>
              <a:rPr sz="2300" spc="5" dirty="0">
                <a:solidFill>
                  <a:srgbClr val="FFFFFF"/>
                </a:solidFill>
                <a:latin typeface="Trebuchet MS"/>
                <a:cs typeface="Trebuchet MS"/>
              </a:rPr>
              <a:t>h</a:t>
            </a:r>
            <a:r>
              <a:rPr sz="2300" spc="-90" dirty="0">
                <a:solidFill>
                  <a:srgbClr val="FFFFFF"/>
                </a:solidFill>
                <a:latin typeface="Trebuchet MS"/>
                <a:cs typeface="Trebuchet MS"/>
              </a:rPr>
              <a:t>e</a:t>
            </a:r>
            <a:r>
              <a:rPr sz="2300" spc="-55" dirty="0">
                <a:solidFill>
                  <a:srgbClr val="FFFFFF"/>
                </a:solidFill>
                <a:latin typeface="Trebuchet MS"/>
                <a:cs typeface="Trebuchet MS"/>
              </a:rPr>
              <a:t>a</a:t>
            </a:r>
            <a:r>
              <a:rPr sz="2300" spc="-160" dirty="0">
                <a:solidFill>
                  <a:srgbClr val="FFFFFF"/>
                </a:solidFill>
                <a:latin typeface="Trebuchet MS"/>
                <a:cs typeface="Trebuchet MS"/>
              </a:rPr>
              <a:t>l</a:t>
            </a:r>
            <a:r>
              <a:rPr sz="2300" spc="-75" dirty="0">
                <a:solidFill>
                  <a:srgbClr val="FFFFFF"/>
                </a:solidFill>
                <a:latin typeface="Trebuchet MS"/>
                <a:cs typeface="Trebuchet MS"/>
              </a:rPr>
              <a:t>t</a:t>
            </a:r>
            <a:r>
              <a:rPr sz="2300" spc="10" dirty="0">
                <a:solidFill>
                  <a:srgbClr val="FFFFFF"/>
                </a:solidFill>
                <a:latin typeface="Trebuchet MS"/>
                <a:cs typeface="Trebuchet MS"/>
              </a:rPr>
              <a:t>h</a:t>
            </a:r>
            <a:r>
              <a:rPr sz="2300" spc="-165" dirty="0">
                <a:solidFill>
                  <a:srgbClr val="FFFFFF"/>
                </a:solidFill>
                <a:latin typeface="Trebuchet MS"/>
                <a:cs typeface="Trebuchet MS"/>
              </a:rPr>
              <a:t> </a:t>
            </a:r>
            <a:r>
              <a:rPr sz="2300" spc="-150" dirty="0">
                <a:solidFill>
                  <a:srgbClr val="FFFFFF"/>
                </a:solidFill>
                <a:latin typeface="Trebuchet MS"/>
                <a:cs typeface="Trebuchet MS"/>
              </a:rPr>
              <a:t>r</a:t>
            </a:r>
            <a:r>
              <a:rPr sz="2300" spc="-90" dirty="0">
                <a:solidFill>
                  <a:srgbClr val="FFFFFF"/>
                </a:solidFill>
                <a:latin typeface="Trebuchet MS"/>
                <a:cs typeface="Trebuchet MS"/>
              </a:rPr>
              <a:t>e</a:t>
            </a:r>
            <a:r>
              <a:rPr sz="2300" spc="-155" dirty="0">
                <a:solidFill>
                  <a:srgbClr val="FFFFFF"/>
                </a:solidFill>
                <a:latin typeface="Trebuchet MS"/>
                <a:cs typeface="Trebuchet MS"/>
              </a:rPr>
              <a:t>c</a:t>
            </a:r>
            <a:r>
              <a:rPr sz="2300" spc="90" dirty="0">
                <a:solidFill>
                  <a:srgbClr val="FFFFFF"/>
                </a:solidFill>
                <a:latin typeface="Trebuchet MS"/>
                <a:cs typeface="Trebuchet MS"/>
              </a:rPr>
              <a:t>o</a:t>
            </a:r>
            <a:r>
              <a:rPr sz="2300" spc="-150" dirty="0">
                <a:solidFill>
                  <a:srgbClr val="FFFFFF"/>
                </a:solidFill>
                <a:latin typeface="Trebuchet MS"/>
                <a:cs typeface="Trebuchet MS"/>
              </a:rPr>
              <a:t>r</a:t>
            </a:r>
            <a:r>
              <a:rPr sz="2300" spc="-40" dirty="0">
                <a:solidFill>
                  <a:srgbClr val="FFFFFF"/>
                </a:solidFill>
                <a:latin typeface="Trebuchet MS"/>
                <a:cs typeface="Trebuchet MS"/>
              </a:rPr>
              <a:t>d</a:t>
            </a:r>
            <a:r>
              <a:rPr sz="2300" spc="30" dirty="0">
                <a:solidFill>
                  <a:srgbClr val="FFFFFF"/>
                </a:solidFill>
                <a:latin typeface="Trebuchet MS"/>
                <a:cs typeface="Trebuchet MS"/>
              </a:rPr>
              <a:t>s  </a:t>
            </a:r>
            <a:r>
              <a:rPr sz="2300" spc="-120" dirty="0">
                <a:solidFill>
                  <a:srgbClr val="FFFFFF"/>
                </a:solidFill>
                <a:latin typeface="Trebuchet MS"/>
                <a:cs typeface="Trebuchet MS"/>
              </a:rPr>
              <a:t>(</a:t>
            </a:r>
            <a:r>
              <a:rPr sz="2300" spc="70" dirty="0">
                <a:solidFill>
                  <a:srgbClr val="FFFFFF"/>
                </a:solidFill>
                <a:latin typeface="Trebuchet MS"/>
                <a:cs typeface="Trebuchet MS"/>
              </a:rPr>
              <a:t>E</a:t>
            </a:r>
            <a:r>
              <a:rPr sz="2300" spc="85" dirty="0">
                <a:solidFill>
                  <a:srgbClr val="FFFFFF"/>
                </a:solidFill>
                <a:latin typeface="Trebuchet MS"/>
                <a:cs typeface="Trebuchet MS"/>
              </a:rPr>
              <a:t>H</a:t>
            </a:r>
            <a:r>
              <a:rPr sz="2300" spc="-5" dirty="0">
                <a:solidFill>
                  <a:srgbClr val="FFFFFF"/>
                </a:solidFill>
                <a:latin typeface="Trebuchet MS"/>
                <a:cs typeface="Trebuchet MS"/>
              </a:rPr>
              <a:t>R</a:t>
            </a:r>
            <a:r>
              <a:rPr sz="2300" spc="-65" dirty="0">
                <a:solidFill>
                  <a:srgbClr val="FFFFFF"/>
                </a:solidFill>
                <a:latin typeface="Trebuchet MS"/>
                <a:cs typeface="Trebuchet MS"/>
              </a:rPr>
              <a:t>s</a:t>
            </a:r>
            <a:r>
              <a:rPr sz="2300" spc="-70" dirty="0">
                <a:solidFill>
                  <a:srgbClr val="FFFFFF"/>
                </a:solidFill>
                <a:latin typeface="Trebuchet MS"/>
                <a:cs typeface="Trebuchet MS"/>
              </a:rPr>
              <a:t>)</a:t>
            </a:r>
            <a:r>
              <a:rPr sz="2300" spc="-165" dirty="0">
                <a:solidFill>
                  <a:srgbClr val="FFFFFF"/>
                </a:solidFill>
                <a:latin typeface="Trebuchet MS"/>
                <a:cs typeface="Trebuchet MS"/>
              </a:rPr>
              <a:t> </a:t>
            </a:r>
            <a:r>
              <a:rPr sz="2300" spc="-80" dirty="0">
                <a:solidFill>
                  <a:srgbClr val="FFFFFF"/>
                </a:solidFill>
                <a:latin typeface="Trebuchet MS"/>
                <a:cs typeface="Trebuchet MS"/>
              </a:rPr>
              <a:t>t</a:t>
            </a:r>
            <a:r>
              <a:rPr sz="2300" spc="95" dirty="0">
                <a:solidFill>
                  <a:srgbClr val="FFFFFF"/>
                </a:solidFill>
                <a:latin typeface="Trebuchet MS"/>
                <a:cs typeface="Trebuchet MS"/>
              </a:rPr>
              <a:t>o</a:t>
            </a:r>
            <a:r>
              <a:rPr sz="2300" spc="-165" dirty="0">
                <a:solidFill>
                  <a:srgbClr val="FFFFFF"/>
                </a:solidFill>
                <a:latin typeface="Trebuchet MS"/>
                <a:cs typeface="Trebuchet MS"/>
              </a:rPr>
              <a:t> </a:t>
            </a:r>
            <a:r>
              <a:rPr sz="2300" spc="-75" dirty="0">
                <a:solidFill>
                  <a:srgbClr val="FFFFFF"/>
                </a:solidFill>
                <a:latin typeface="Trebuchet MS"/>
                <a:cs typeface="Trebuchet MS"/>
              </a:rPr>
              <a:t>t</a:t>
            </a:r>
            <a:r>
              <a:rPr sz="2300" spc="-135" dirty="0">
                <a:solidFill>
                  <a:srgbClr val="FFFFFF"/>
                </a:solidFill>
                <a:latin typeface="Trebuchet MS"/>
                <a:cs typeface="Trebuchet MS"/>
              </a:rPr>
              <a:t>r</a:t>
            </a:r>
            <a:r>
              <a:rPr sz="2300" spc="-55" dirty="0">
                <a:solidFill>
                  <a:srgbClr val="FFFFFF"/>
                </a:solidFill>
                <a:latin typeface="Trebuchet MS"/>
                <a:cs typeface="Trebuchet MS"/>
              </a:rPr>
              <a:t>a</a:t>
            </a:r>
            <a:r>
              <a:rPr sz="2300" spc="-140" dirty="0">
                <a:solidFill>
                  <a:srgbClr val="FFFFFF"/>
                </a:solidFill>
                <a:latin typeface="Trebuchet MS"/>
                <a:cs typeface="Trebuchet MS"/>
              </a:rPr>
              <a:t>i</a:t>
            </a:r>
            <a:r>
              <a:rPr sz="2300" spc="10" dirty="0">
                <a:solidFill>
                  <a:srgbClr val="FFFFFF"/>
                </a:solidFill>
                <a:latin typeface="Trebuchet MS"/>
                <a:cs typeface="Trebuchet MS"/>
              </a:rPr>
              <a:t>n</a:t>
            </a:r>
            <a:r>
              <a:rPr sz="2300" spc="-165" dirty="0">
                <a:solidFill>
                  <a:srgbClr val="FFFFFF"/>
                </a:solidFill>
                <a:latin typeface="Trebuchet MS"/>
                <a:cs typeface="Trebuchet MS"/>
              </a:rPr>
              <a:t> </a:t>
            </a:r>
            <a:r>
              <a:rPr sz="2300" spc="-50" dirty="0">
                <a:solidFill>
                  <a:srgbClr val="FFFFFF"/>
                </a:solidFill>
                <a:latin typeface="Trebuchet MS"/>
                <a:cs typeface="Trebuchet MS"/>
              </a:rPr>
              <a:t>a</a:t>
            </a:r>
            <a:r>
              <a:rPr sz="2300" spc="-165" dirty="0">
                <a:solidFill>
                  <a:srgbClr val="FFFFFF"/>
                </a:solidFill>
                <a:latin typeface="Trebuchet MS"/>
                <a:cs typeface="Trebuchet MS"/>
              </a:rPr>
              <a:t> </a:t>
            </a:r>
            <a:r>
              <a:rPr sz="2300" dirty="0">
                <a:solidFill>
                  <a:srgbClr val="FFFFFF"/>
                </a:solidFill>
                <a:latin typeface="Trebuchet MS"/>
                <a:cs typeface="Trebuchet MS"/>
              </a:rPr>
              <a:t>m</a:t>
            </a:r>
            <a:r>
              <a:rPr sz="2300" spc="-55" dirty="0">
                <a:solidFill>
                  <a:srgbClr val="FFFFFF"/>
                </a:solidFill>
                <a:latin typeface="Trebuchet MS"/>
                <a:cs typeface="Trebuchet MS"/>
              </a:rPr>
              <a:t>a</a:t>
            </a:r>
            <a:r>
              <a:rPr sz="2300" spc="-130" dirty="0">
                <a:solidFill>
                  <a:srgbClr val="FFFFFF"/>
                </a:solidFill>
                <a:latin typeface="Trebuchet MS"/>
                <a:cs typeface="Trebuchet MS"/>
              </a:rPr>
              <a:t>c</a:t>
            </a:r>
            <a:r>
              <a:rPr sz="2300" spc="5" dirty="0">
                <a:solidFill>
                  <a:srgbClr val="FFFFFF"/>
                </a:solidFill>
                <a:latin typeface="Trebuchet MS"/>
                <a:cs typeface="Trebuchet MS"/>
              </a:rPr>
              <a:t>h</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160" dirty="0">
                <a:solidFill>
                  <a:srgbClr val="FFFFFF"/>
                </a:solidFill>
                <a:latin typeface="Trebuchet MS"/>
                <a:cs typeface="Trebuchet MS"/>
              </a:rPr>
              <a:t>l</a:t>
            </a:r>
            <a:r>
              <a:rPr sz="2300" spc="-90" dirty="0">
                <a:solidFill>
                  <a:srgbClr val="FFFFFF"/>
                </a:solidFill>
                <a:latin typeface="Trebuchet MS"/>
                <a:cs typeface="Trebuchet MS"/>
              </a:rPr>
              <a:t>e</a:t>
            </a:r>
            <a:r>
              <a:rPr sz="2300" spc="-55" dirty="0">
                <a:solidFill>
                  <a:srgbClr val="FFFFFF"/>
                </a:solidFill>
                <a:latin typeface="Trebuchet MS"/>
                <a:cs typeface="Trebuchet MS"/>
              </a:rPr>
              <a:t>a</a:t>
            </a:r>
            <a:r>
              <a:rPr sz="2300" spc="-120" dirty="0">
                <a:solidFill>
                  <a:srgbClr val="FFFFFF"/>
                </a:solidFill>
                <a:latin typeface="Trebuchet MS"/>
                <a:cs typeface="Trebuchet MS"/>
              </a:rPr>
              <a:t>r</a:t>
            </a:r>
            <a:r>
              <a:rPr sz="2300" spc="5" dirty="0">
                <a:solidFill>
                  <a:srgbClr val="FFFFFF"/>
                </a:solidFill>
                <a:latin typeface="Trebuchet MS"/>
                <a:cs typeface="Trebuchet MS"/>
              </a:rPr>
              <a:t>n</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65" dirty="0">
                <a:solidFill>
                  <a:srgbClr val="FFFFFF"/>
                </a:solidFill>
                <a:latin typeface="Trebuchet MS"/>
                <a:cs typeface="Trebuchet MS"/>
              </a:rPr>
              <a:t>g  </a:t>
            </a:r>
            <a:r>
              <a:rPr sz="2300" spc="-55" dirty="0">
                <a:solidFill>
                  <a:srgbClr val="FFFFFF"/>
                </a:solidFill>
                <a:latin typeface="Trebuchet MS"/>
                <a:cs typeface="Trebuchet MS"/>
              </a:rPr>
              <a:t>a</a:t>
            </a:r>
            <a:r>
              <a:rPr sz="2300" spc="-160" dirty="0">
                <a:solidFill>
                  <a:srgbClr val="FFFFFF"/>
                </a:solidFill>
                <a:latin typeface="Trebuchet MS"/>
                <a:cs typeface="Trebuchet MS"/>
              </a:rPr>
              <a:t>l</a:t>
            </a:r>
            <a:r>
              <a:rPr sz="2300" spc="85" dirty="0">
                <a:solidFill>
                  <a:srgbClr val="FFFFFF"/>
                </a:solidFill>
                <a:latin typeface="Trebuchet MS"/>
                <a:cs typeface="Trebuchet MS"/>
              </a:rPr>
              <a:t>g</a:t>
            </a:r>
            <a:r>
              <a:rPr sz="2300" spc="90" dirty="0">
                <a:solidFill>
                  <a:srgbClr val="FFFFFF"/>
                </a:solidFill>
                <a:latin typeface="Trebuchet MS"/>
                <a:cs typeface="Trebuchet MS"/>
              </a:rPr>
              <a:t>o</a:t>
            </a:r>
            <a:r>
              <a:rPr sz="2300" spc="-120" dirty="0">
                <a:solidFill>
                  <a:srgbClr val="FFFFFF"/>
                </a:solidFill>
                <a:latin typeface="Trebuchet MS"/>
                <a:cs typeface="Trebuchet MS"/>
              </a:rPr>
              <a:t>r</a:t>
            </a:r>
            <a:r>
              <a:rPr sz="2300" spc="-140" dirty="0">
                <a:solidFill>
                  <a:srgbClr val="FFFFFF"/>
                </a:solidFill>
                <a:latin typeface="Trebuchet MS"/>
                <a:cs typeface="Trebuchet MS"/>
              </a:rPr>
              <a:t>i</a:t>
            </a:r>
            <a:r>
              <a:rPr sz="2300" spc="-75" dirty="0">
                <a:solidFill>
                  <a:srgbClr val="FFFFFF"/>
                </a:solidFill>
                <a:latin typeface="Trebuchet MS"/>
                <a:cs typeface="Trebuchet MS"/>
              </a:rPr>
              <a:t>t</a:t>
            </a:r>
            <a:r>
              <a:rPr sz="2300" spc="5" dirty="0">
                <a:solidFill>
                  <a:srgbClr val="FFFFFF"/>
                </a:solidFill>
                <a:latin typeface="Trebuchet MS"/>
                <a:cs typeface="Trebuchet MS"/>
              </a:rPr>
              <a:t>hm</a:t>
            </a:r>
            <a:r>
              <a:rPr sz="2300" spc="-165" dirty="0">
                <a:solidFill>
                  <a:srgbClr val="FFFFFF"/>
                </a:solidFill>
                <a:latin typeface="Trebuchet MS"/>
                <a:cs typeface="Trebuchet MS"/>
              </a:rPr>
              <a:t> </a:t>
            </a:r>
            <a:r>
              <a:rPr sz="2300" spc="-80" dirty="0">
                <a:solidFill>
                  <a:srgbClr val="FFFFFF"/>
                </a:solidFill>
                <a:latin typeface="Trebuchet MS"/>
                <a:cs typeface="Trebuchet MS"/>
              </a:rPr>
              <a:t>t</a:t>
            </a:r>
            <a:r>
              <a:rPr sz="2300" spc="95" dirty="0">
                <a:solidFill>
                  <a:srgbClr val="FFFFFF"/>
                </a:solidFill>
                <a:latin typeface="Trebuchet MS"/>
                <a:cs typeface="Trebuchet MS"/>
              </a:rPr>
              <a:t>o</a:t>
            </a:r>
            <a:r>
              <a:rPr sz="2300" spc="-165" dirty="0">
                <a:solidFill>
                  <a:srgbClr val="FFFFFF"/>
                </a:solidFill>
                <a:latin typeface="Trebuchet MS"/>
                <a:cs typeface="Trebuchet MS"/>
              </a:rPr>
              <a:t> </a:t>
            </a:r>
            <a:r>
              <a:rPr sz="2300" spc="-35" dirty="0">
                <a:solidFill>
                  <a:srgbClr val="FFFFFF"/>
                </a:solidFill>
                <a:latin typeface="Trebuchet MS"/>
                <a:cs typeface="Trebuchet MS"/>
              </a:rPr>
              <a:t>p</a:t>
            </a:r>
            <a:r>
              <a:rPr sz="2300" spc="-150" dirty="0">
                <a:solidFill>
                  <a:srgbClr val="FFFFFF"/>
                </a:solidFill>
                <a:latin typeface="Trebuchet MS"/>
                <a:cs typeface="Trebuchet MS"/>
              </a:rPr>
              <a:t>r</a:t>
            </a:r>
            <a:r>
              <a:rPr sz="2300" spc="-90" dirty="0">
                <a:solidFill>
                  <a:srgbClr val="FFFFFF"/>
                </a:solidFill>
                <a:latin typeface="Trebuchet MS"/>
                <a:cs typeface="Trebuchet MS"/>
              </a:rPr>
              <a:t>e</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130" dirty="0">
                <a:solidFill>
                  <a:srgbClr val="FFFFFF"/>
                </a:solidFill>
                <a:latin typeface="Trebuchet MS"/>
                <a:cs typeface="Trebuchet MS"/>
              </a:rPr>
              <a:t>c</a:t>
            </a:r>
            <a:r>
              <a:rPr sz="2300" spc="-70" dirty="0">
                <a:solidFill>
                  <a:srgbClr val="FFFFFF"/>
                </a:solidFill>
                <a:latin typeface="Trebuchet MS"/>
                <a:cs typeface="Trebuchet MS"/>
              </a:rPr>
              <a:t>t</a:t>
            </a:r>
            <a:r>
              <a:rPr sz="2300" spc="-165"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160" dirty="0">
                <a:solidFill>
                  <a:srgbClr val="FFFFFF"/>
                </a:solidFill>
                <a:latin typeface="Trebuchet MS"/>
                <a:cs typeface="Trebuchet MS"/>
              </a:rPr>
              <a:t>l</a:t>
            </a:r>
            <a:r>
              <a:rPr sz="2300" spc="-140" dirty="0">
                <a:solidFill>
                  <a:srgbClr val="FFFFFF"/>
                </a:solidFill>
                <a:latin typeface="Trebuchet MS"/>
                <a:cs typeface="Trebuchet MS"/>
              </a:rPr>
              <a:t>i</a:t>
            </a:r>
            <a:r>
              <a:rPr sz="2300" spc="-60" dirty="0">
                <a:solidFill>
                  <a:srgbClr val="FFFFFF"/>
                </a:solidFill>
                <a:latin typeface="Trebuchet MS"/>
                <a:cs typeface="Trebuchet MS"/>
              </a:rPr>
              <a:t>k</a:t>
            </a:r>
            <a:r>
              <a:rPr sz="2300" spc="-90" dirty="0">
                <a:solidFill>
                  <a:srgbClr val="FFFFFF"/>
                </a:solidFill>
                <a:latin typeface="Trebuchet MS"/>
                <a:cs typeface="Trebuchet MS"/>
              </a:rPr>
              <a:t>e</a:t>
            </a:r>
            <a:r>
              <a:rPr sz="2300" spc="-160" dirty="0">
                <a:solidFill>
                  <a:srgbClr val="FFFFFF"/>
                </a:solidFill>
                <a:latin typeface="Trebuchet MS"/>
                <a:cs typeface="Trebuchet MS"/>
              </a:rPr>
              <a:t>l</a:t>
            </a:r>
            <a:r>
              <a:rPr sz="2300" spc="-140" dirty="0">
                <a:solidFill>
                  <a:srgbClr val="FFFFFF"/>
                </a:solidFill>
                <a:latin typeface="Trebuchet MS"/>
                <a:cs typeface="Trebuchet MS"/>
              </a:rPr>
              <a:t>i</a:t>
            </a:r>
            <a:r>
              <a:rPr sz="2300" spc="5" dirty="0">
                <a:solidFill>
                  <a:srgbClr val="FFFFFF"/>
                </a:solidFill>
                <a:latin typeface="Trebuchet MS"/>
                <a:cs typeface="Trebuchet MS"/>
              </a:rPr>
              <a:t>h</a:t>
            </a:r>
            <a:r>
              <a:rPr sz="2300" spc="90" dirty="0">
                <a:solidFill>
                  <a:srgbClr val="FFFFFF"/>
                </a:solidFill>
                <a:latin typeface="Trebuchet MS"/>
                <a:cs typeface="Trebuchet MS"/>
              </a:rPr>
              <a:t>oo</a:t>
            </a:r>
            <a:r>
              <a:rPr sz="2300" spc="-35" dirty="0">
                <a:solidFill>
                  <a:srgbClr val="FFFFFF"/>
                </a:solidFill>
                <a:latin typeface="Trebuchet MS"/>
                <a:cs typeface="Trebuchet MS"/>
              </a:rPr>
              <a:t>d</a:t>
            </a:r>
            <a:r>
              <a:rPr sz="2300" spc="-165" dirty="0">
                <a:solidFill>
                  <a:srgbClr val="FFFFFF"/>
                </a:solidFill>
                <a:latin typeface="Trebuchet MS"/>
                <a:cs typeface="Trebuchet MS"/>
              </a:rPr>
              <a:t> </a:t>
            </a:r>
            <a:r>
              <a:rPr sz="2300" spc="80" dirty="0">
                <a:solidFill>
                  <a:srgbClr val="FFFFFF"/>
                </a:solidFill>
                <a:latin typeface="Trebuchet MS"/>
                <a:cs typeface="Trebuchet MS"/>
              </a:rPr>
              <a:t>o</a:t>
            </a:r>
            <a:r>
              <a:rPr sz="2300" spc="-65" dirty="0">
                <a:solidFill>
                  <a:srgbClr val="FFFFFF"/>
                </a:solidFill>
                <a:latin typeface="Trebuchet MS"/>
                <a:cs typeface="Trebuchet MS"/>
              </a:rPr>
              <a:t>f</a:t>
            </a:r>
            <a:r>
              <a:rPr sz="2300" spc="-165" dirty="0">
                <a:solidFill>
                  <a:srgbClr val="FFFFFF"/>
                </a:solidFill>
                <a:latin typeface="Trebuchet MS"/>
                <a:cs typeface="Trebuchet MS"/>
              </a:rPr>
              <a:t> </a:t>
            </a:r>
            <a:r>
              <a:rPr sz="2300" spc="-50" dirty="0">
                <a:solidFill>
                  <a:srgbClr val="FFFFFF"/>
                </a:solidFill>
                <a:latin typeface="Trebuchet MS"/>
                <a:cs typeface="Trebuchet MS"/>
              </a:rPr>
              <a:t>a</a:t>
            </a:r>
            <a:endParaRPr sz="2300">
              <a:latin typeface="Trebuchet MS"/>
              <a:cs typeface="Trebuchet MS"/>
            </a:endParaRPr>
          </a:p>
          <a:p>
            <a:pPr marL="12700" marR="62865">
              <a:lnSpc>
                <a:spcPct val="100800"/>
              </a:lnSpc>
              <a:spcBef>
                <a:spcPts val="70"/>
              </a:spcBef>
            </a:pPr>
            <a:r>
              <a:rPr sz="2300" spc="-35" dirty="0">
                <a:solidFill>
                  <a:srgbClr val="FFFFFF"/>
                </a:solidFill>
                <a:latin typeface="Trebuchet MS"/>
                <a:cs typeface="Trebuchet MS"/>
              </a:rPr>
              <a:t>p</a:t>
            </a:r>
            <a:r>
              <a:rPr sz="2300" spc="-55" dirty="0">
                <a:solidFill>
                  <a:srgbClr val="FFFFFF"/>
                </a:solidFill>
                <a:latin typeface="Trebuchet MS"/>
                <a:cs typeface="Trebuchet MS"/>
              </a:rPr>
              <a:t>a</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spc="-90" dirty="0">
                <a:solidFill>
                  <a:srgbClr val="FFFFFF"/>
                </a:solidFill>
                <a:latin typeface="Trebuchet MS"/>
                <a:cs typeface="Trebuchet MS"/>
              </a:rPr>
              <a:t>e</a:t>
            </a:r>
            <a:r>
              <a:rPr sz="2300" spc="5" dirty="0">
                <a:solidFill>
                  <a:srgbClr val="FFFFFF"/>
                </a:solidFill>
                <a:latin typeface="Trebuchet MS"/>
                <a:cs typeface="Trebuchet MS"/>
              </a:rPr>
              <a:t>n</a:t>
            </a:r>
            <a:r>
              <a:rPr sz="2300" spc="-70" dirty="0">
                <a:solidFill>
                  <a:srgbClr val="FFFFFF"/>
                </a:solidFill>
                <a:latin typeface="Trebuchet MS"/>
                <a:cs typeface="Trebuchet MS"/>
              </a:rPr>
              <a:t>t</a:t>
            </a:r>
            <a:r>
              <a:rPr sz="2300" spc="-165" dirty="0">
                <a:solidFill>
                  <a:srgbClr val="FFFFFF"/>
                </a:solidFill>
                <a:latin typeface="Trebuchet MS"/>
                <a:cs typeface="Trebuchet MS"/>
              </a:rPr>
              <a:t> </a:t>
            </a:r>
            <a:r>
              <a:rPr sz="2300" spc="-40" dirty="0">
                <a:solidFill>
                  <a:srgbClr val="FFFFFF"/>
                </a:solidFill>
                <a:latin typeface="Trebuchet MS"/>
                <a:cs typeface="Trebuchet MS"/>
              </a:rPr>
              <a:t>d</a:t>
            </a:r>
            <a:r>
              <a:rPr sz="2300" spc="-90" dirty="0">
                <a:solidFill>
                  <a:srgbClr val="FFFFFF"/>
                </a:solidFill>
                <a:latin typeface="Trebuchet MS"/>
                <a:cs typeface="Trebuchet MS"/>
              </a:rPr>
              <a:t>e</a:t>
            </a:r>
            <a:r>
              <a:rPr sz="2300" spc="-10" dirty="0">
                <a:solidFill>
                  <a:srgbClr val="FFFFFF"/>
                </a:solidFill>
                <a:latin typeface="Trebuchet MS"/>
                <a:cs typeface="Trebuchet MS"/>
              </a:rPr>
              <a:t>v</a:t>
            </a:r>
            <a:r>
              <a:rPr sz="2300" spc="-90" dirty="0">
                <a:solidFill>
                  <a:srgbClr val="FFFFFF"/>
                </a:solidFill>
                <a:latin typeface="Trebuchet MS"/>
                <a:cs typeface="Trebuchet MS"/>
              </a:rPr>
              <a:t>e</a:t>
            </a:r>
            <a:r>
              <a:rPr sz="2300" spc="-160" dirty="0">
                <a:solidFill>
                  <a:srgbClr val="FFFFFF"/>
                </a:solidFill>
                <a:latin typeface="Trebuchet MS"/>
                <a:cs typeface="Trebuchet MS"/>
              </a:rPr>
              <a:t>l</a:t>
            </a:r>
            <a:r>
              <a:rPr sz="2300" spc="90" dirty="0">
                <a:solidFill>
                  <a:srgbClr val="FFFFFF"/>
                </a:solidFill>
                <a:latin typeface="Trebuchet MS"/>
                <a:cs typeface="Trebuchet MS"/>
              </a:rPr>
              <a:t>o</a:t>
            </a:r>
            <a:r>
              <a:rPr sz="2300" spc="-35" dirty="0">
                <a:solidFill>
                  <a:srgbClr val="FFFFFF"/>
                </a:solidFill>
                <a:latin typeface="Trebuchet MS"/>
                <a:cs typeface="Trebuchet MS"/>
              </a:rPr>
              <a:t>p</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90" dirty="0">
                <a:solidFill>
                  <a:srgbClr val="FFFFFF"/>
                </a:solidFill>
                <a:latin typeface="Trebuchet MS"/>
                <a:cs typeface="Trebuchet MS"/>
              </a:rPr>
              <a:t>g</a:t>
            </a:r>
            <a:r>
              <a:rPr sz="2300" spc="-165" dirty="0">
                <a:solidFill>
                  <a:srgbClr val="FFFFFF"/>
                </a:solidFill>
                <a:latin typeface="Trebuchet MS"/>
                <a:cs typeface="Trebuchet MS"/>
              </a:rPr>
              <a:t> </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55" dirty="0">
                <a:solidFill>
                  <a:srgbClr val="FFFFFF"/>
                </a:solidFill>
                <a:latin typeface="Trebuchet MS"/>
                <a:cs typeface="Trebuchet MS"/>
              </a:rPr>
              <a:t>a</a:t>
            </a:r>
            <a:r>
              <a:rPr sz="2300" spc="-40" dirty="0">
                <a:solidFill>
                  <a:srgbClr val="FFFFFF"/>
                </a:solidFill>
                <a:latin typeface="Trebuchet MS"/>
                <a:cs typeface="Trebuchet MS"/>
              </a:rPr>
              <a:t>b</a:t>
            </a:r>
            <a:r>
              <a:rPr sz="2300" spc="-90" dirty="0">
                <a:solidFill>
                  <a:srgbClr val="FFFFFF"/>
                </a:solidFill>
                <a:latin typeface="Trebuchet MS"/>
                <a:cs typeface="Trebuchet MS"/>
              </a:rPr>
              <a:t>e</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30" dirty="0">
                <a:solidFill>
                  <a:srgbClr val="FFFFFF"/>
                </a:solidFill>
                <a:latin typeface="Trebuchet MS"/>
                <a:cs typeface="Trebuchet MS"/>
              </a:rPr>
              <a:t>s</a:t>
            </a:r>
            <a:r>
              <a:rPr sz="2300" spc="-330" dirty="0">
                <a:solidFill>
                  <a:srgbClr val="FFFFFF"/>
                </a:solidFill>
                <a:latin typeface="Trebuchet MS"/>
                <a:cs typeface="Trebuchet MS"/>
              </a:rPr>
              <a:t>.</a:t>
            </a:r>
            <a:r>
              <a:rPr sz="2300" spc="-204"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60" dirty="0">
                <a:solidFill>
                  <a:srgbClr val="FFFFFF"/>
                </a:solidFill>
                <a:latin typeface="Trebuchet MS"/>
                <a:cs typeface="Trebuchet MS"/>
              </a:rPr>
              <a:t>e  </a:t>
            </a:r>
            <a:r>
              <a:rPr sz="2300" spc="-40" dirty="0">
                <a:solidFill>
                  <a:srgbClr val="FFFFFF"/>
                </a:solidFill>
                <a:latin typeface="Trebuchet MS"/>
                <a:cs typeface="Trebuchet MS"/>
              </a:rPr>
              <a:t>algorithm </a:t>
            </a:r>
            <a:r>
              <a:rPr sz="2300" spc="-5" dirty="0">
                <a:solidFill>
                  <a:srgbClr val="FFFFFF"/>
                </a:solidFill>
                <a:latin typeface="Trebuchet MS"/>
                <a:cs typeface="Trebuchet MS"/>
              </a:rPr>
              <a:t>was </a:t>
            </a:r>
            <a:r>
              <a:rPr sz="2300" spc="-85" dirty="0">
                <a:solidFill>
                  <a:srgbClr val="FFFFFF"/>
                </a:solidFill>
                <a:latin typeface="Trebuchet MS"/>
                <a:cs typeface="Trebuchet MS"/>
              </a:rPr>
              <a:t>able </a:t>
            </a:r>
            <a:r>
              <a:rPr sz="2300" spc="10" dirty="0">
                <a:solidFill>
                  <a:srgbClr val="FFFFFF"/>
                </a:solidFill>
                <a:latin typeface="Trebuchet MS"/>
                <a:cs typeface="Trebuchet MS"/>
              </a:rPr>
              <a:t>to </a:t>
            </a:r>
            <a:r>
              <a:rPr sz="2300" spc="-90" dirty="0">
                <a:solidFill>
                  <a:srgbClr val="FFFFFF"/>
                </a:solidFill>
                <a:latin typeface="Trebuchet MS"/>
                <a:cs typeface="Trebuchet MS"/>
              </a:rPr>
              <a:t>accurately </a:t>
            </a:r>
            <a:r>
              <a:rPr sz="2300" spc="-95" dirty="0">
                <a:solidFill>
                  <a:srgbClr val="FFFFFF"/>
                </a:solidFill>
                <a:latin typeface="Trebuchet MS"/>
                <a:cs typeface="Trebuchet MS"/>
              </a:rPr>
              <a:t>predict </a:t>
            </a:r>
            <a:r>
              <a:rPr sz="2300" spc="-90"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90" dirty="0">
                <a:solidFill>
                  <a:srgbClr val="FFFFFF"/>
                </a:solidFill>
                <a:latin typeface="Trebuchet MS"/>
                <a:cs typeface="Trebuchet MS"/>
              </a:rPr>
              <a:t>o</a:t>
            </a:r>
            <a:r>
              <a:rPr sz="2300" spc="5" dirty="0">
                <a:solidFill>
                  <a:srgbClr val="FFFFFF"/>
                </a:solidFill>
                <a:latin typeface="Trebuchet MS"/>
                <a:cs typeface="Trebuchet MS"/>
              </a:rPr>
              <a:t>n</a:t>
            </a:r>
            <a:r>
              <a:rPr sz="2300" spc="30" dirty="0">
                <a:solidFill>
                  <a:srgbClr val="FFFFFF"/>
                </a:solidFill>
                <a:latin typeface="Trebuchet MS"/>
                <a:cs typeface="Trebuchet MS"/>
              </a:rPr>
              <a:t>s</a:t>
            </a:r>
            <a:r>
              <a:rPr sz="2300" spc="-90" dirty="0">
                <a:solidFill>
                  <a:srgbClr val="FFFFFF"/>
                </a:solidFill>
                <a:latin typeface="Trebuchet MS"/>
                <a:cs typeface="Trebuchet MS"/>
              </a:rPr>
              <a:t>e</a:t>
            </a:r>
            <a:r>
              <a:rPr sz="2300" spc="-70" dirty="0">
                <a:solidFill>
                  <a:srgbClr val="FFFFFF"/>
                </a:solidFill>
                <a:latin typeface="Trebuchet MS"/>
                <a:cs typeface="Trebuchet MS"/>
              </a:rPr>
              <a:t>t</a:t>
            </a:r>
            <a:r>
              <a:rPr sz="2300" spc="-165" dirty="0">
                <a:solidFill>
                  <a:srgbClr val="FFFFFF"/>
                </a:solidFill>
                <a:latin typeface="Trebuchet MS"/>
                <a:cs typeface="Trebuchet MS"/>
              </a:rPr>
              <a:t> </a:t>
            </a:r>
            <a:r>
              <a:rPr sz="2300" spc="80" dirty="0">
                <a:solidFill>
                  <a:srgbClr val="FFFFFF"/>
                </a:solidFill>
                <a:latin typeface="Trebuchet MS"/>
                <a:cs typeface="Trebuchet MS"/>
              </a:rPr>
              <a:t>o</a:t>
            </a:r>
            <a:r>
              <a:rPr sz="2300" spc="-65" dirty="0">
                <a:solidFill>
                  <a:srgbClr val="FFFFFF"/>
                </a:solidFill>
                <a:latin typeface="Trebuchet MS"/>
                <a:cs typeface="Trebuchet MS"/>
              </a:rPr>
              <a:t>f</a:t>
            </a:r>
            <a:r>
              <a:rPr sz="2300" spc="-165" dirty="0">
                <a:solidFill>
                  <a:srgbClr val="FFFFFF"/>
                </a:solidFill>
                <a:latin typeface="Trebuchet MS"/>
                <a:cs typeface="Trebuchet MS"/>
              </a:rPr>
              <a:t> </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55" dirty="0">
                <a:solidFill>
                  <a:srgbClr val="FFFFFF"/>
                </a:solidFill>
                <a:latin typeface="Trebuchet MS"/>
                <a:cs typeface="Trebuchet MS"/>
              </a:rPr>
              <a:t>a</a:t>
            </a:r>
            <a:r>
              <a:rPr sz="2300" spc="-40" dirty="0">
                <a:solidFill>
                  <a:srgbClr val="FFFFFF"/>
                </a:solidFill>
                <a:latin typeface="Trebuchet MS"/>
                <a:cs typeface="Trebuchet MS"/>
              </a:rPr>
              <a:t>b</a:t>
            </a:r>
            <a:r>
              <a:rPr sz="2300" spc="-90" dirty="0">
                <a:solidFill>
                  <a:srgbClr val="FFFFFF"/>
                </a:solidFill>
                <a:latin typeface="Trebuchet MS"/>
                <a:cs typeface="Trebuchet MS"/>
              </a:rPr>
              <a:t>e</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45" dirty="0">
                <a:solidFill>
                  <a:srgbClr val="FFFFFF"/>
                </a:solidFill>
                <a:latin typeface="Trebuchet MS"/>
                <a:cs typeface="Trebuchet MS"/>
              </a:rPr>
              <a:t>u</a:t>
            </a:r>
            <a:r>
              <a:rPr sz="2300" spc="-30" dirty="0">
                <a:solidFill>
                  <a:srgbClr val="FFFFFF"/>
                </a:solidFill>
                <a:latin typeface="Trebuchet MS"/>
                <a:cs typeface="Trebuchet MS"/>
              </a:rPr>
              <a:t>p</a:t>
            </a:r>
            <a:r>
              <a:rPr sz="2300" spc="-165" dirty="0">
                <a:solidFill>
                  <a:srgbClr val="FFFFFF"/>
                </a:solidFill>
                <a:latin typeface="Trebuchet MS"/>
                <a:cs typeface="Trebuchet MS"/>
              </a:rPr>
              <a:t> </a:t>
            </a:r>
            <a:r>
              <a:rPr sz="2300" spc="-80" dirty="0">
                <a:solidFill>
                  <a:srgbClr val="FFFFFF"/>
                </a:solidFill>
                <a:latin typeface="Trebuchet MS"/>
                <a:cs typeface="Trebuchet MS"/>
              </a:rPr>
              <a:t>t</a:t>
            </a:r>
            <a:r>
              <a:rPr sz="2300" spc="95" dirty="0">
                <a:solidFill>
                  <a:srgbClr val="FFFFFF"/>
                </a:solidFill>
                <a:latin typeface="Trebuchet MS"/>
                <a:cs typeface="Trebuchet MS"/>
              </a:rPr>
              <a:t>o</a:t>
            </a:r>
            <a:r>
              <a:rPr sz="2300" spc="-165" dirty="0">
                <a:solidFill>
                  <a:srgbClr val="FFFFFF"/>
                </a:solidFill>
                <a:latin typeface="Trebuchet MS"/>
                <a:cs typeface="Trebuchet MS"/>
              </a:rPr>
              <a:t> </a:t>
            </a:r>
            <a:r>
              <a:rPr sz="2300" spc="30" dirty="0">
                <a:solidFill>
                  <a:srgbClr val="FFFFFF"/>
                </a:solidFill>
                <a:latin typeface="Trebuchet MS"/>
                <a:cs typeface="Trebuchet MS"/>
              </a:rPr>
              <a:t>s</a:t>
            </a:r>
            <a:r>
              <a:rPr sz="2300" spc="-140" dirty="0">
                <a:solidFill>
                  <a:srgbClr val="FFFFFF"/>
                </a:solidFill>
                <a:latin typeface="Trebuchet MS"/>
                <a:cs typeface="Trebuchet MS"/>
              </a:rPr>
              <a:t>i</a:t>
            </a:r>
            <a:r>
              <a:rPr sz="2300" spc="40" dirty="0">
                <a:solidFill>
                  <a:srgbClr val="FFFFFF"/>
                </a:solidFill>
                <a:latin typeface="Trebuchet MS"/>
                <a:cs typeface="Trebuchet MS"/>
              </a:rPr>
              <a:t>x</a:t>
            </a:r>
            <a:r>
              <a:rPr sz="2300" spc="-165" dirty="0">
                <a:solidFill>
                  <a:srgbClr val="FFFFFF"/>
                </a:solidFill>
                <a:latin typeface="Trebuchet MS"/>
                <a:cs typeface="Trebuchet MS"/>
              </a:rPr>
              <a:t> </a:t>
            </a:r>
            <a:r>
              <a:rPr sz="2300" dirty="0">
                <a:solidFill>
                  <a:srgbClr val="FFFFFF"/>
                </a:solidFill>
                <a:latin typeface="Trebuchet MS"/>
                <a:cs typeface="Trebuchet MS"/>
              </a:rPr>
              <a:t>m</a:t>
            </a:r>
            <a:r>
              <a:rPr sz="2300" spc="90" dirty="0">
                <a:solidFill>
                  <a:srgbClr val="FFFFFF"/>
                </a:solidFill>
                <a:latin typeface="Trebuchet MS"/>
                <a:cs typeface="Trebuchet MS"/>
              </a:rPr>
              <a:t>o</a:t>
            </a:r>
            <a:r>
              <a:rPr sz="2300" spc="5" dirty="0">
                <a:solidFill>
                  <a:srgbClr val="FFFFFF"/>
                </a:solidFill>
                <a:latin typeface="Trebuchet MS"/>
                <a:cs typeface="Trebuchet MS"/>
              </a:rPr>
              <a:t>n</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140" dirty="0">
                <a:solidFill>
                  <a:srgbClr val="FFFFFF"/>
                </a:solidFill>
                <a:latin typeface="Trebuchet MS"/>
                <a:cs typeface="Trebuchet MS"/>
              </a:rPr>
              <a:t>i</a:t>
            </a:r>
            <a:r>
              <a:rPr sz="2300" spc="5" dirty="0">
                <a:solidFill>
                  <a:srgbClr val="FFFFFF"/>
                </a:solidFill>
                <a:latin typeface="Trebuchet MS"/>
                <a:cs typeface="Trebuchet MS"/>
              </a:rPr>
              <a:t>n  </a:t>
            </a:r>
            <a:r>
              <a:rPr sz="2300" spc="-55" dirty="0">
                <a:solidFill>
                  <a:srgbClr val="FFFFFF"/>
                </a:solidFill>
                <a:latin typeface="Trebuchet MS"/>
                <a:cs typeface="Trebuchet MS"/>
              </a:rPr>
              <a:t>a</a:t>
            </a:r>
            <a:r>
              <a:rPr sz="2300" spc="-40" dirty="0">
                <a:solidFill>
                  <a:srgbClr val="FFFFFF"/>
                </a:solidFill>
                <a:latin typeface="Trebuchet MS"/>
                <a:cs typeface="Trebuchet MS"/>
              </a:rPr>
              <a:t>d</a:t>
            </a:r>
            <a:r>
              <a:rPr sz="2300" spc="-10" dirty="0">
                <a:solidFill>
                  <a:srgbClr val="FFFFFF"/>
                </a:solidFill>
                <a:latin typeface="Trebuchet MS"/>
                <a:cs typeface="Trebuchet MS"/>
              </a:rPr>
              <a:t>v</a:t>
            </a:r>
            <a:r>
              <a:rPr sz="2300" spc="-55" dirty="0">
                <a:solidFill>
                  <a:srgbClr val="FFFFFF"/>
                </a:solidFill>
                <a:latin typeface="Trebuchet MS"/>
                <a:cs typeface="Trebuchet MS"/>
              </a:rPr>
              <a:t>a</a:t>
            </a:r>
            <a:r>
              <a:rPr sz="2300" spc="5" dirty="0">
                <a:solidFill>
                  <a:srgbClr val="FFFFFF"/>
                </a:solidFill>
                <a:latin typeface="Trebuchet MS"/>
                <a:cs typeface="Trebuchet MS"/>
              </a:rPr>
              <a:t>n</a:t>
            </a:r>
            <a:r>
              <a:rPr sz="2300" spc="-155" dirty="0">
                <a:solidFill>
                  <a:srgbClr val="FFFFFF"/>
                </a:solidFill>
                <a:latin typeface="Trebuchet MS"/>
                <a:cs typeface="Trebuchet MS"/>
              </a:rPr>
              <a:t>c</a:t>
            </a:r>
            <a:r>
              <a:rPr sz="2300" spc="-90" dirty="0">
                <a:solidFill>
                  <a:srgbClr val="FFFFFF"/>
                </a:solidFill>
                <a:latin typeface="Trebuchet MS"/>
                <a:cs typeface="Trebuchet MS"/>
              </a:rPr>
              <a:t>e</a:t>
            </a:r>
            <a:r>
              <a:rPr sz="2300" spc="-355" dirty="0">
                <a:solidFill>
                  <a:srgbClr val="FFFFFF"/>
                </a:solidFill>
                <a:latin typeface="Trebuchet MS"/>
                <a:cs typeface="Trebuchet MS"/>
              </a:rPr>
              <a:t>,</a:t>
            </a:r>
            <a:r>
              <a:rPr sz="2300" spc="-165" dirty="0">
                <a:solidFill>
                  <a:srgbClr val="FFFFFF"/>
                </a:solidFill>
                <a:latin typeface="Trebuchet MS"/>
                <a:cs typeface="Trebuchet MS"/>
              </a:rPr>
              <a:t> </a:t>
            </a:r>
            <a:r>
              <a:rPr sz="2300" spc="85" dirty="0">
                <a:solidFill>
                  <a:srgbClr val="FFFFFF"/>
                </a:solidFill>
                <a:latin typeface="Trebuchet MS"/>
                <a:cs typeface="Trebuchet MS"/>
              </a:rPr>
              <a:t>g</a:t>
            </a:r>
            <a:r>
              <a:rPr sz="2300" spc="-140" dirty="0">
                <a:solidFill>
                  <a:srgbClr val="FFFFFF"/>
                </a:solidFill>
                <a:latin typeface="Trebuchet MS"/>
                <a:cs typeface="Trebuchet MS"/>
              </a:rPr>
              <a:t>i</a:t>
            </a:r>
            <a:r>
              <a:rPr sz="2300" dirty="0">
                <a:solidFill>
                  <a:srgbClr val="FFFFFF"/>
                </a:solidFill>
                <a:latin typeface="Trebuchet MS"/>
                <a:cs typeface="Trebuchet MS"/>
              </a:rPr>
              <a:t>v</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90" dirty="0">
                <a:solidFill>
                  <a:srgbClr val="FFFFFF"/>
                </a:solidFill>
                <a:latin typeface="Trebuchet MS"/>
                <a:cs typeface="Trebuchet MS"/>
              </a:rPr>
              <a:t>g</a:t>
            </a:r>
            <a:r>
              <a:rPr sz="2300" spc="-165" dirty="0">
                <a:solidFill>
                  <a:srgbClr val="FFFFFF"/>
                </a:solidFill>
                <a:latin typeface="Trebuchet MS"/>
                <a:cs typeface="Trebuchet MS"/>
              </a:rPr>
              <a:t> </a:t>
            </a:r>
            <a:r>
              <a:rPr sz="2300" spc="5" dirty="0">
                <a:solidFill>
                  <a:srgbClr val="FFFFFF"/>
                </a:solidFill>
                <a:latin typeface="Trebuchet MS"/>
                <a:cs typeface="Trebuchet MS"/>
              </a:rPr>
              <a:t>h</a:t>
            </a:r>
            <a:r>
              <a:rPr sz="2300" spc="-90" dirty="0">
                <a:solidFill>
                  <a:srgbClr val="FFFFFF"/>
                </a:solidFill>
                <a:latin typeface="Trebuchet MS"/>
                <a:cs typeface="Trebuchet MS"/>
              </a:rPr>
              <a:t>e</a:t>
            </a:r>
            <a:r>
              <a:rPr sz="2300" spc="-55" dirty="0">
                <a:solidFill>
                  <a:srgbClr val="FFFFFF"/>
                </a:solidFill>
                <a:latin typeface="Trebuchet MS"/>
                <a:cs typeface="Trebuchet MS"/>
              </a:rPr>
              <a:t>a</a:t>
            </a:r>
            <a:r>
              <a:rPr sz="2300" spc="-160" dirty="0">
                <a:solidFill>
                  <a:srgbClr val="FFFFFF"/>
                </a:solidFill>
                <a:latin typeface="Trebuchet MS"/>
                <a:cs typeface="Trebuchet MS"/>
              </a:rPr>
              <a:t>l</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135" dirty="0">
                <a:solidFill>
                  <a:srgbClr val="FFFFFF"/>
                </a:solidFill>
                <a:latin typeface="Trebuchet MS"/>
                <a:cs typeface="Trebuchet MS"/>
              </a:rPr>
              <a:t>c</a:t>
            </a:r>
            <a:r>
              <a:rPr sz="2300" spc="-55" dirty="0">
                <a:solidFill>
                  <a:srgbClr val="FFFFFF"/>
                </a:solidFill>
                <a:latin typeface="Trebuchet MS"/>
                <a:cs typeface="Trebuchet MS"/>
              </a:rPr>
              <a:t>a</a:t>
            </a:r>
            <a:r>
              <a:rPr sz="2300" spc="-150" dirty="0">
                <a:solidFill>
                  <a:srgbClr val="FFFFFF"/>
                </a:solidFill>
                <a:latin typeface="Trebuchet MS"/>
                <a:cs typeface="Trebuchet MS"/>
              </a:rPr>
              <a:t>r</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35" dirty="0">
                <a:solidFill>
                  <a:srgbClr val="FFFFFF"/>
                </a:solidFill>
                <a:latin typeface="Trebuchet MS"/>
                <a:cs typeface="Trebuchet MS"/>
              </a:rPr>
              <a:t>p</a:t>
            </a:r>
            <a:r>
              <a:rPr sz="2300" spc="-150" dirty="0">
                <a:solidFill>
                  <a:srgbClr val="FFFFFF"/>
                </a:solidFill>
                <a:latin typeface="Trebuchet MS"/>
                <a:cs typeface="Trebuchet MS"/>
              </a:rPr>
              <a:t>r</a:t>
            </a:r>
            <a:r>
              <a:rPr sz="2300" spc="85" dirty="0">
                <a:solidFill>
                  <a:srgbClr val="FFFFFF"/>
                </a:solidFill>
                <a:latin typeface="Trebuchet MS"/>
                <a:cs typeface="Trebuchet MS"/>
              </a:rPr>
              <a:t>o</a:t>
            </a:r>
            <a:r>
              <a:rPr sz="2300" dirty="0">
                <a:solidFill>
                  <a:srgbClr val="FFFFFF"/>
                </a:solidFill>
                <a:latin typeface="Trebuchet MS"/>
                <a:cs typeface="Trebuchet MS"/>
              </a:rPr>
              <a:t>v</a:t>
            </a:r>
            <a:r>
              <a:rPr sz="2300" spc="-140" dirty="0">
                <a:solidFill>
                  <a:srgbClr val="FFFFFF"/>
                </a:solidFill>
                <a:latin typeface="Trebuchet MS"/>
                <a:cs typeface="Trebuchet MS"/>
              </a:rPr>
              <a:t>i</a:t>
            </a:r>
            <a:r>
              <a:rPr sz="2300" spc="-40" dirty="0">
                <a:solidFill>
                  <a:srgbClr val="FFFFFF"/>
                </a:solidFill>
                <a:latin typeface="Trebuchet MS"/>
                <a:cs typeface="Trebuchet MS"/>
              </a:rPr>
              <a:t>d</a:t>
            </a:r>
            <a:r>
              <a:rPr sz="2300" spc="-90" dirty="0">
                <a:solidFill>
                  <a:srgbClr val="FFFFFF"/>
                </a:solidFill>
                <a:latin typeface="Trebuchet MS"/>
                <a:cs typeface="Trebuchet MS"/>
              </a:rPr>
              <a:t>e</a:t>
            </a:r>
            <a:r>
              <a:rPr sz="2300" spc="-120" dirty="0">
                <a:solidFill>
                  <a:srgbClr val="FFFFFF"/>
                </a:solidFill>
                <a:latin typeface="Trebuchet MS"/>
                <a:cs typeface="Trebuchet MS"/>
              </a:rPr>
              <a:t>r</a:t>
            </a:r>
            <a:r>
              <a:rPr sz="2300" spc="30" dirty="0">
                <a:solidFill>
                  <a:srgbClr val="FFFFFF"/>
                </a:solidFill>
                <a:latin typeface="Trebuchet MS"/>
                <a:cs typeface="Trebuchet MS"/>
              </a:rPr>
              <a:t>s  </a:t>
            </a:r>
            <a:r>
              <a:rPr sz="2300" spc="-55" dirty="0">
                <a:solidFill>
                  <a:srgbClr val="FFFFFF"/>
                </a:solidFill>
                <a:latin typeface="Trebuchet MS"/>
                <a:cs typeface="Trebuchet MS"/>
              </a:rPr>
              <a:t>a</a:t>
            </a:r>
            <a:r>
              <a:rPr sz="2300" dirty="0">
                <a:solidFill>
                  <a:srgbClr val="FFFFFF"/>
                </a:solidFill>
                <a:latin typeface="Trebuchet MS"/>
                <a:cs typeface="Trebuchet MS"/>
              </a:rPr>
              <a:t>m</a:t>
            </a:r>
            <a:r>
              <a:rPr sz="2300" spc="-35" dirty="0">
                <a:solidFill>
                  <a:srgbClr val="FFFFFF"/>
                </a:solidFill>
                <a:latin typeface="Trebuchet MS"/>
                <a:cs typeface="Trebuchet MS"/>
              </a:rPr>
              <a:t>p</a:t>
            </a:r>
            <a:r>
              <a:rPr sz="2300" spc="-160" dirty="0">
                <a:solidFill>
                  <a:srgbClr val="FFFFFF"/>
                </a:solidFill>
                <a:latin typeface="Trebuchet MS"/>
                <a:cs typeface="Trebuchet MS"/>
              </a:rPr>
              <a:t>l</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dirty="0">
                <a:solidFill>
                  <a:srgbClr val="FFFFFF"/>
                </a:solidFill>
                <a:latin typeface="Trebuchet MS"/>
                <a:cs typeface="Trebuchet MS"/>
              </a:rPr>
              <a:t>m</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80" dirty="0">
                <a:solidFill>
                  <a:srgbClr val="FFFFFF"/>
                </a:solidFill>
                <a:latin typeface="Trebuchet MS"/>
                <a:cs typeface="Trebuchet MS"/>
              </a:rPr>
              <a:t>t</a:t>
            </a:r>
            <a:r>
              <a:rPr sz="2300" spc="95" dirty="0">
                <a:solidFill>
                  <a:srgbClr val="FFFFFF"/>
                </a:solidFill>
                <a:latin typeface="Trebuchet MS"/>
                <a:cs typeface="Trebuchet MS"/>
              </a:rPr>
              <a:t>o</a:t>
            </a:r>
            <a:r>
              <a:rPr sz="2300" spc="-165" dirty="0">
                <a:solidFill>
                  <a:srgbClr val="FFFFFF"/>
                </a:solidFill>
                <a:latin typeface="Trebuchet MS"/>
                <a:cs typeface="Trebuchet MS"/>
              </a:rPr>
              <a:t> </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120" dirty="0">
                <a:solidFill>
                  <a:srgbClr val="FFFFFF"/>
                </a:solidFill>
                <a:latin typeface="Trebuchet MS"/>
                <a:cs typeface="Trebuchet MS"/>
              </a:rPr>
              <a:t>r</a:t>
            </a:r>
            <a:r>
              <a:rPr sz="2300" spc="-10" dirty="0">
                <a:solidFill>
                  <a:srgbClr val="FFFFFF"/>
                </a:solidFill>
                <a:latin typeface="Trebuchet MS"/>
                <a:cs typeface="Trebuchet MS"/>
              </a:rPr>
              <a:t>v</a:t>
            </a:r>
            <a:r>
              <a:rPr sz="2300" spc="-90" dirty="0">
                <a:solidFill>
                  <a:srgbClr val="FFFFFF"/>
                </a:solidFill>
                <a:latin typeface="Trebuchet MS"/>
                <a:cs typeface="Trebuchet MS"/>
              </a:rPr>
              <a:t>e</a:t>
            </a:r>
            <a:r>
              <a:rPr sz="2300" spc="5" dirty="0">
                <a:solidFill>
                  <a:srgbClr val="FFFFFF"/>
                </a:solidFill>
                <a:latin typeface="Trebuchet MS"/>
                <a:cs typeface="Trebuchet MS"/>
              </a:rPr>
              <a:t>n</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55" dirty="0">
                <a:solidFill>
                  <a:srgbClr val="FFFFFF"/>
                </a:solidFill>
                <a:latin typeface="Trebuchet MS"/>
                <a:cs typeface="Trebuchet MS"/>
              </a:rPr>
              <a:t>a</a:t>
            </a:r>
            <a:r>
              <a:rPr sz="2300" spc="5" dirty="0">
                <a:solidFill>
                  <a:srgbClr val="FFFFFF"/>
                </a:solidFill>
                <a:latin typeface="Trebuchet MS"/>
                <a:cs typeface="Trebuchet MS"/>
              </a:rPr>
              <a:t>n</a:t>
            </a:r>
            <a:r>
              <a:rPr sz="2300" spc="-35" dirty="0">
                <a:solidFill>
                  <a:srgbClr val="FFFFFF"/>
                </a:solidFill>
                <a:latin typeface="Trebuchet MS"/>
                <a:cs typeface="Trebuchet MS"/>
              </a:rPr>
              <a:t>d</a:t>
            </a:r>
            <a:r>
              <a:rPr sz="2300" spc="-165" dirty="0">
                <a:solidFill>
                  <a:srgbClr val="FFFFFF"/>
                </a:solidFill>
                <a:latin typeface="Trebuchet MS"/>
                <a:cs typeface="Trebuchet MS"/>
              </a:rPr>
              <a:t> </a:t>
            </a:r>
            <a:r>
              <a:rPr sz="2300" spc="-35" dirty="0">
                <a:solidFill>
                  <a:srgbClr val="FFFFFF"/>
                </a:solidFill>
                <a:latin typeface="Trebuchet MS"/>
                <a:cs typeface="Trebuchet MS"/>
              </a:rPr>
              <a:t>p</a:t>
            </a:r>
            <a:r>
              <a:rPr sz="2300" spc="-150" dirty="0">
                <a:solidFill>
                  <a:srgbClr val="FFFFFF"/>
                </a:solidFill>
                <a:latin typeface="Trebuchet MS"/>
                <a:cs typeface="Trebuchet MS"/>
              </a:rPr>
              <a:t>r</a:t>
            </a:r>
            <a:r>
              <a:rPr sz="2300" spc="-90" dirty="0">
                <a:solidFill>
                  <a:srgbClr val="FFFFFF"/>
                </a:solidFill>
                <a:latin typeface="Trebuchet MS"/>
                <a:cs typeface="Trebuchet MS"/>
              </a:rPr>
              <a:t>e</a:t>
            </a:r>
            <a:r>
              <a:rPr sz="2300" spc="-10" dirty="0">
                <a:solidFill>
                  <a:srgbClr val="FFFFFF"/>
                </a:solidFill>
                <a:latin typeface="Trebuchet MS"/>
                <a:cs typeface="Trebuchet MS"/>
              </a:rPr>
              <a:t>v</a:t>
            </a:r>
            <a:r>
              <a:rPr sz="2300" spc="-90" dirty="0">
                <a:solidFill>
                  <a:srgbClr val="FFFFFF"/>
                </a:solidFill>
                <a:latin typeface="Trebuchet MS"/>
                <a:cs typeface="Trebuchet MS"/>
              </a:rPr>
              <a:t>e</a:t>
            </a:r>
            <a:r>
              <a:rPr sz="2300" spc="5" dirty="0">
                <a:solidFill>
                  <a:srgbClr val="FFFFFF"/>
                </a:solidFill>
                <a:latin typeface="Trebuchet MS"/>
                <a:cs typeface="Trebuchet MS"/>
              </a:rPr>
              <a:t>n</a:t>
            </a:r>
            <a:r>
              <a:rPr sz="2300" spc="-70" dirty="0">
                <a:solidFill>
                  <a:srgbClr val="FFFFFF"/>
                </a:solidFill>
                <a:latin typeface="Trebuchet MS"/>
                <a:cs typeface="Trebuchet MS"/>
              </a:rPr>
              <a:t>t</a:t>
            </a:r>
            <a:r>
              <a:rPr sz="2300" spc="-165"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60" dirty="0">
                <a:solidFill>
                  <a:srgbClr val="FFFFFF"/>
                </a:solidFill>
                <a:latin typeface="Trebuchet MS"/>
                <a:cs typeface="Trebuchet MS"/>
              </a:rPr>
              <a:t>e  </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30" dirty="0">
                <a:solidFill>
                  <a:srgbClr val="FFFFFF"/>
                </a:solidFill>
                <a:latin typeface="Trebuchet MS"/>
                <a:cs typeface="Trebuchet MS"/>
              </a:rPr>
              <a:t>s</a:t>
            </a:r>
            <a:r>
              <a:rPr sz="2300" spc="-90" dirty="0">
                <a:solidFill>
                  <a:srgbClr val="FFFFFF"/>
                </a:solidFill>
                <a:latin typeface="Trebuchet MS"/>
                <a:cs typeface="Trebuchet MS"/>
              </a:rPr>
              <a:t>e</a:t>
            </a:r>
            <a:r>
              <a:rPr sz="2300" spc="-55" dirty="0">
                <a:solidFill>
                  <a:srgbClr val="FFFFFF"/>
                </a:solidFill>
                <a:latin typeface="Trebuchet MS"/>
                <a:cs typeface="Trebuchet MS"/>
              </a:rPr>
              <a:t>a</a:t>
            </a:r>
            <a:r>
              <a:rPr sz="2300" spc="30" dirty="0">
                <a:solidFill>
                  <a:srgbClr val="FFFFFF"/>
                </a:solidFill>
                <a:latin typeface="Trebuchet MS"/>
                <a:cs typeface="Trebuchet MS"/>
              </a:rPr>
              <a:t>s</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70" dirty="0">
                <a:solidFill>
                  <a:srgbClr val="FFFFFF"/>
                </a:solidFill>
                <a:latin typeface="Trebuchet MS"/>
                <a:cs typeface="Trebuchet MS"/>
              </a:rPr>
              <a:t>f</a:t>
            </a:r>
            <a:r>
              <a:rPr sz="2300" spc="-150" dirty="0">
                <a:solidFill>
                  <a:srgbClr val="FFFFFF"/>
                </a:solidFill>
                <a:latin typeface="Trebuchet MS"/>
                <a:cs typeface="Trebuchet MS"/>
              </a:rPr>
              <a:t>r</a:t>
            </a:r>
            <a:r>
              <a:rPr sz="2300" spc="90" dirty="0">
                <a:solidFill>
                  <a:srgbClr val="FFFFFF"/>
                </a:solidFill>
                <a:latin typeface="Trebuchet MS"/>
                <a:cs typeface="Trebuchet MS"/>
              </a:rPr>
              <a:t>o</a:t>
            </a:r>
            <a:r>
              <a:rPr sz="2300" spc="5" dirty="0">
                <a:solidFill>
                  <a:srgbClr val="FFFFFF"/>
                </a:solidFill>
                <a:latin typeface="Trebuchet MS"/>
                <a:cs typeface="Trebuchet MS"/>
              </a:rPr>
              <a:t>m</a:t>
            </a:r>
            <a:r>
              <a:rPr sz="2300" spc="-165" dirty="0">
                <a:solidFill>
                  <a:srgbClr val="FFFFFF"/>
                </a:solidFill>
                <a:latin typeface="Trebuchet MS"/>
                <a:cs typeface="Trebuchet MS"/>
              </a:rPr>
              <a:t> </a:t>
            </a:r>
            <a:r>
              <a:rPr sz="2300" spc="-35" dirty="0">
                <a:solidFill>
                  <a:srgbClr val="FFFFFF"/>
                </a:solidFill>
                <a:latin typeface="Trebuchet MS"/>
                <a:cs typeface="Trebuchet MS"/>
              </a:rPr>
              <a:t>p</a:t>
            </a:r>
            <a:r>
              <a:rPr sz="2300" spc="-150" dirty="0">
                <a:solidFill>
                  <a:srgbClr val="FFFFFF"/>
                </a:solidFill>
                <a:latin typeface="Trebuchet MS"/>
                <a:cs typeface="Trebuchet MS"/>
              </a:rPr>
              <a:t>r</a:t>
            </a:r>
            <a:r>
              <a:rPr sz="2300" spc="90" dirty="0">
                <a:solidFill>
                  <a:srgbClr val="FFFFFF"/>
                </a:solidFill>
                <a:latin typeface="Trebuchet MS"/>
                <a:cs typeface="Trebuchet MS"/>
              </a:rPr>
              <a:t>o</a:t>
            </a:r>
            <a:r>
              <a:rPr sz="2300" spc="85" dirty="0">
                <a:solidFill>
                  <a:srgbClr val="FFFFFF"/>
                </a:solidFill>
                <a:latin typeface="Trebuchet MS"/>
                <a:cs typeface="Trebuchet MS"/>
              </a:rPr>
              <a:t>g</a:t>
            </a:r>
            <a:r>
              <a:rPr sz="2300" spc="-150" dirty="0">
                <a:solidFill>
                  <a:srgbClr val="FFFFFF"/>
                </a:solidFill>
                <a:latin typeface="Trebuchet MS"/>
                <a:cs typeface="Trebuchet MS"/>
              </a:rPr>
              <a:t>r</a:t>
            </a:r>
            <a:r>
              <a:rPr sz="2300" spc="-90" dirty="0">
                <a:solidFill>
                  <a:srgbClr val="FFFFFF"/>
                </a:solidFill>
                <a:latin typeface="Trebuchet MS"/>
                <a:cs typeface="Trebuchet MS"/>
              </a:rPr>
              <a:t>e</a:t>
            </a:r>
            <a:r>
              <a:rPr sz="2300" spc="30" dirty="0">
                <a:solidFill>
                  <a:srgbClr val="FFFFFF"/>
                </a:solidFill>
                <a:latin typeface="Trebuchet MS"/>
                <a:cs typeface="Trebuchet MS"/>
              </a:rPr>
              <a:t>ss</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85" dirty="0">
                <a:solidFill>
                  <a:srgbClr val="FFFFFF"/>
                </a:solidFill>
                <a:latin typeface="Trebuchet MS"/>
                <a:cs typeface="Trebuchet MS"/>
              </a:rPr>
              <a:t>g</a:t>
            </a:r>
            <a:r>
              <a:rPr sz="2300" spc="-330" dirty="0">
                <a:solidFill>
                  <a:srgbClr val="FFFFFF"/>
                </a:solidFill>
                <a:latin typeface="Trebuchet MS"/>
                <a:cs typeface="Trebuchet MS"/>
              </a:rPr>
              <a:t>.</a:t>
            </a:r>
            <a:r>
              <a:rPr sz="2300" spc="-204"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140" dirty="0">
                <a:solidFill>
                  <a:srgbClr val="FFFFFF"/>
                </a:solidFill>
                <a:latin typeface="Trebuchet MS"/>
                <a:cs typeface="Trebuchet MS"/>
              </a:rPr>
              <a:t>i</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30" dirty="0">
                <a:solidFill>
                  <a:srgbClr val="FFFFFF"/>
                </a:solidFill>
                <a:latin typeface="Trebuchet MS"/>
                <a:cs typeface="Trebuchet MS"/>
              </a:rPr>
              <a:t>s</a:t>
            </a:r>
            <a:r>
              <a:rPr sz="2300" spc="-75" dirty="0">
                <a:solidFill>
                  <a:srgbClr val="FFFFFF"/>
                </a:solidFill>
                <a:latin typeface="Trebuchet MS"/>
                <a:cs typeface="Trebuchet MS"/>
              </a:rPr>
              <a:t>t</a:t>
            </a:r>
            <a:r>
              <a:rPr sz="2300" spc="-45" dirty="0">
                <a:solidFill>
                  <a:srgbClr val="FFFFFF"/>
                </a:solidFill>
                <a:latin typeface="Trebuchet MS"/>
                <a:cs typeface="Trebuchet MS"/>
              </a:rPr>
              <a:t>u</a:t>
            </a:r>
            <a:r>
              <a:rPr sz="2300" spc="-40" dirty="0">
                <a:solidFill>
                  <a:srgbClr val="FFFFFF"/>
                </a:solidFill>
                <a:latin typeface="Trebuchet MS"/>
                <a:cs typeface="Trebuchet MS"/>
              </a:rPr>
              <a:t>d</a:t>
            </a:r>
            <a:r>
              <a:rPr sz="2300" spc="10" dirty="0">
                <a:solidFill>
                  <a:srgbClr val="FFFFFF"/>
                </a:solidFill>
                <a:latin typeface="Trebuchet MS"/>
                <a:cs typeface="Trebuchet MS"/>
              </a:rPr>
              <a:t>y  </a:t>
            </a:r>
            <a:r>
              <a:rPr sz="2300" spc="-40" dirty="0">
                <a:solidFill>
                  <a:srgbClr val="FFFFFF"/>
                </a:solidFill>
                <a:latin typeface="Trebuchet MS"/>
                <a:cs typeface="Trebuchet MS"/>
              </a:rPr>
              <a:t>d</a:t>
            </a:r>
            <a:r>
              <a:rPr sz="2300" spc="-90" dirty="0">
                <a:solidFill>
                  <a:srgbClr val="FFFFFF"/>
                </a:solidFill>
                <a:latin typeface="Trebuchet MS"/>
                <a:cs typeface="Trebuchet MS"/>
              </a:rPr>
              <a:t>e</a:t>
            </a:r>
            <a:r>
              <a:rPr sz="2300" dirty="0">
                <a:solidFill>
                  <a:srgbClr val="FFFFFF"/>
                </a:solidFill>
                <a:latin typeface="Trebuchet MS"/>
                <a:cs typeface="Trebuchet MS"/>
              </a:rPr>
              <a:t>m</a:t>
            </a:r>
            <a:r>
              <a:rPr sz="2300" spc="90" dirty="0">
                <a:solidFill>
                  <a:srgbClr val="FFFFFF"/>
                </a:solidFill>
                <a:latin typeface="Trebuchet MS"/>
                <a:cs typeface="Trebuchet MS"/>
              </a:rPr>
              <a:t>o</a:t>
            </a:r>
            <a:r>
              <a:rPr sz="2300" spc="5" dirty="0">
                <a:solidFill>
                  <a:srgbClr val="FFFFFF"/>
                </a:solidFill>
                <a:latin typeface="Trebuchet MS"/>
                <a:cs typeface="Trebuchet MS"/>
              </a:rPr>
              <a:t>n</a:t>
            </a:r>
            <a:r>
              <a:rPr sz="2300" spc="30" dirty="0">
                <a:solidFill>
                  <a:srgbClr val="FFFFFF"/>
                </a:solidFill>
                <a:latin typeface="Trebuchet MS"/>
                <a:cs typeface="Trebuchet MS"/>
              </a:rPr>
              <a:t>s</a:t>
            </a:r>
            <a:r>
              <a:rPr sz="2300" spc="-75" dirty="0">
                <a:solidFill>
                  <a:srgbClr val="FFFFFF"/>
                </a:solidFill>
                <a:latin typeface="Trebuchet MS"/>
                <a:cs typeface="Trebuchet MS"/>
              </a:rPr>
              <a:t>t</a:t>
            </a:r>
            <a:r>
              <a:rPr sz="2300" spc="-135" dirty="0">
                <a:solidFill>
                  <a:srgbClr val="FFFFFF"/>
                </a:solidFill>
                <a:latin typeface="Trebuchet MS"/>
                <a:cs typeface="Trebuchet MS"/>
              </a:rPr>
              <a:t>r</a:t>
            </a:r>
            <a:r>
              <a:rPr sz="2300" spc="-55" dirty="0">
                <a:solidFill>
                  <a:srgbClr val="FFFFFF"/>
                </a:solidFill>
                <a:latin typeface="Trebuchet MS"/>
                <a:cs typeface="Trebuchet MS"/>
              </a:rPr>
              <a:t>a</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35" dirty="0">
                <a:solidFill>
                  <a:srgbClr val="FFFFFF"/>
                </a:solidFill>
                <a:latin typeface="Trebuchet MS"/>
                <a:cs typeface="Trebuchet MS"/>
              </a:rPr>
              <a:t>p</a:t>
            </a:r>
            <a:r>
              <a:rPr sz="2300" spc="85" dirty="0">
                <a:solidFill>
                  <a:srgbClr val="FFFFFF"/>
                </a:solidFill>
                <a:latin typeface="Trebuchet MS"/>
                <a:cs typeface="Trebuchet MS"/>
              </a:rPr>
              <a:t>o</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5" dirty="0">
                <a:solidFill>
                  <a:srgbClr val="FFFFFF"/>
                </a:solidFill>
                <a:latin typeface="Trebuchet MS"/>
                <a:cs typeface="Trebuchet MS"/>
              </a:rPr>
              <a:t>n</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spc="-55" dirty="0">
                <a:solidFill>
                  <a:srgbClr val="FFFFFF"/>
                </a:solidFill>
                <a:latin typeface="Trebuchet MS"/>
                <a:cs typeface="Trebuchet MS"/>
              </a:rPr>
              <a:t>a</a:t>
            </a:r>
            <a:r>
              <a:rPr sz="2300" spc="-160" dirty="0">
                <a:solidFill>
                  <a:srgbClr val="FFFFFF"/>
                </a:solidFill>
                <a:latin typeface="Trebuchet MS"/>
                <a:cs typeface="Trebuchet MS"/>
              </a:rPr>
              <a:t>l</a:t>
            </a:r>
            <a:r>
              <a:rPr sz="2300" spc="-165" dirty="0">
                <a:solidFill>
                  <a:srgbClr val="FFFFFF"/>
                </a:solidFill>
                <a:latin typeface="Trebuchet MS"/>
                <a:cs typeface="Trebuchet MS"/>
              </a:rPr>
              <a:t> </a:t>
            </a:r>
            <a:r>
              <a:rPr sz="2300" spc="80" dirty="0">
                <a:solidFill>
                  <a:srgbClr val="FFFFFF"/>
                </a:solidFill>
                <a:latin typeface="Trebuchet MS"/>
                <a:cs typeface="Trebuchet MS"/>
              </a:rPr>
              <a:t>o</a:t>
            </a:r>
            <a:r>
              <a:rPr sz="2300" spc="-65" dirty="0">
                <a:solidFill>
                  <a:srgbClr val="FFFFFF"/>
                </a:solidFill>
                <a:latin typeface="Trebuchet MS"/>
                <a:cs typeface="Trebuchet MS"/>
              </a:rPr>
              <a:t>f</a:t>
            </a:r>
            <a:r>
              <a:rPr sz="2300" spc="-165" dirty="0">
                <a:solidFill>
                  <a:srgbClr val="FFFFFF"/>
                </a:solidFill>
                <a:latin typeface="Trebuchet MS"/>
                <a:cs typeface="Trebuchet MS"/>
              </a:rPr>
              <a:t> </a:t>
            </a:r>
            <a:r>
              <a:rPr sz="2300" dirty="0">
                <a:solidFill>
                  <a:srgbClr val="FFFFFF"/>
                </a:solidFill>
                <a:latin typeface="Trebuchet MS"/>
                <a:cs typeface="Trebuchet MS"/>
              </a:rPr>
              <a:t>m</a:t>
            </a:r>
            <a:r>
              <a:rPr sz="2300" spc="-55" dirty="0">
                <a:solidFill>
                  <a:srgbClr val="FFFFFF"/>
                </a:solidFill>
                <a:latin typeface="Trebuchet MS"/>
                <a:cs typeface="Trebuchet MS"/>
              </a:rPr>
              <a:t>a</a:t>
            </a:r>
            <a:r>
              <a:rPr sz="2300" spc="-130" dirty="0">
                <a:solidFill>
                  <a:srgbClr val="FFFFFF"/>
                </a:solidFill>
                <a:latin typeface="Trebuchet MS"/>
                <a:cs typeface="Trebuchet MS"/>
              </a:rPr>
              <a:t>c</a:t>
            </a:r>
            <a:r>
              <a:rPr sz="2300" spc="5" dirty="0">
                <a:solidFill>
                  <a:srgbClr val="FFFFFF"/>
                </a:solidFill>
                <a:latin typeface="Trebuchet MS"/>
                <a:cs typeface="Trebuchet MS"/>
              </a:rPr>
              <a:t>h</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60" dirty="0">
                <a:solidFill>
                  <a:srgbClr val="FFFFFF"/>
                </a:solidFill>
                <a:latin typeface="Trebuchet MS"/>
                <a:cs typeface="Trebuchet MS"/>
              </a:rPr>
              <a:t>e  </a:t>
            </a:r>
            <a:r>
              <a:rPr sz="2300" spc="-160" dirty="0">
                <a:solidFill>
                  <a:srgbClr val="FFFFFF"/>
                </a:solidFill>
                <a:latin typeface="Trebuchet MS"/>
                <a:cs typeface="Trebuchet MS"/>
              </a:rPr>
              <a:t>l</a:t>
            </a:r>
            <a:r>
              <a:rPr sz="2300" spc="-90" dirty="0">
                <a:solidFill>
                  <a:srgbClr val="FFFFFF"/>
                </a:solidFill>
                <a:latin typeface="Trebuchet MS"/>
                <a:cs typeface="Trebuchet MS"/>
              </a:rPr>
              <a:t>e</a:t>
            </a:r>
            <a:r>
              <a:rPr sz="2300" spc="-55" dirty="0">
                <a:solidFill>
                  <a:srgbClr val="FFFFFF"/>
                </a:solidFill>
                <a:latin typeface="Trebuchet MS"/>
                <a:cs typeface="Trebuchet MS"/>
              </a:rPr>
              <a:t>a</a:t>
            </a:r>
            <a:r>
              <a:rPr sz="2300" spc="-120" dirty="0">
                <a:solidFill>
                  <a:srgbClr val="FFFFFF"/>
                </a:solidFill>
                <a:latin typeface="Trebuchet MS"/>
                <a:cs typeface="Trebuchet MS"/>
              </a:rPr>
              <a:t>r</a:t>
            </a:r>
            <a:r>
              <a:rPr sz="2300" spc="5" dirty="0">
                <a:solidFill>
                  <a:srgbClr val="FFFFFF"/>
                </a:solidFill>
                <a:latin typeface="Trebuchet MS"/>
                <a:cs typeface="Trebuchet MS"/>
              </a:rPr>
              <a:t>n</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90" dirty="0">
                <a:solidFill>
                  <a:srgbClr val="FFFFFF"/>
                </a:solidFill>
                <a:latin typeface="Trebuchet MS"/>
                <a:cs typeface="Trebuchet MS"/>
              </a:rPr>
              <a:t>g</a:t>
            </a:r>
            <a:r>
              <a:rPr sz="2300" spc="-165" dirty="0">
                <a:solidFill>
                  <a:srgbClr val="FFFFFF"/>
                </a:solidFill>
                <a:latin typeface="Trebuchet MS"/>
                <a:cs typeface="Trebuchet MS"/>
              </a:rPr>
              <a:t> </a:t>
            </a:r>
            <a:r>
              <a:rPr sz="2300" dirty="0">
                <a:solidFill>
                  <a:srgbClr val="FFFFFF"/>
                </a:solidFill>
                <a:latin typeface="Trebuchet MS"/>
                <a:cs typeface="Trebuchet MS"/>
              </a:rPr>
              <a:t>m</a:t>
            </a:r>
            <a:r>
              <a:rPr sz="2300" spc="90" dirty="0">
                <a:solidFill>
                  <a:srgbClr val="FFFFFF"/>
                </a:solidFill>
                <a:latin typeface="Trebuchet MS"/>
                <a:cs typeface="Trebuchet MS"/>
              </a:rPr>
              <a:t>o</a:t>
            </a:r>
            <a:r>
              <a:rPr sz="2300" spc="-40" dirty="0">
                <a:solidFill>
                  <a:srgbClr val="FFFFFF"/>
                </a:solidFill>
                <a:latin typeface="Trebuchet MS"/>
                <a:cs typeface="Trebuchet MS"/>
              </a:rPr>
              <a:t>d</a:t>
            </a:r>
            <a:r>
              <a:rPr sz="2300" spc="-90" dirty="0">
                <a:solidFill>
                  <a:srgbClr val="FFFFFF"/>
                </a:solidFill>
                <a:latin typeface="Trebuchet MS"/>
                <a:cs typeface="Trebuchet MS"/>
              </a:rPr>
              <a:t>e</a:t>
            </a:r>
            <a:r>
              <a:rPr sz="2300" spc="-160" dirty="0">
                <a:solidFill>
                  <a:srgbClr val="FFFFFF"/>
                </a:solidFill>
                <a:latin typeface="Trebuchet MS"/>
                <a:cs typeface="Trebuchet MS"/>
              </a:rPr>
              <a:t>l</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80" dirty="0">
                <a:solidFill>
                  <a:srgbClr val="FFFFFF"/>
                </a:solidFill>
                <a:latin typeface="Trebuchet MS"/>
                <a:cs typeface="Trebuchet MS"/>
              </a:rPr>
              <a:t>t</a:t>
            </a:r>
            <a:r>
              <a:rPr sz="2300" spc="95" dirty="0">
                <a:solidFill>
                  <a:srgbClr val="FFFFFF"/>
                </a:solidFill>
                <a:latin typeface="Trebuchet MS"/>
                <a:cs typeface="Trebuchet MS"/>
              </a:rPr>
              <a:t>o</a:t>
            </a:r>
            <a:r>
              <a:rPr sz="2300" spc="-165" dirty="0">
                <a:solidFill>
                  <a:srgbClr val="FFFFFF"/>
                </a:solidFill>
                <a:latin typeface="Trebuchet MS"/>
                <a:cs typeface="Trebuchet MS"/>
              </a:rPr>
              <a:t> </a:t>
            </a:r>
            <a:r>
              <a:rPr sz="2300" spc="-140" dirty="0">
                <a:solidFill>
                  <a:srgbClr val="FFFFFF"/>
                </a:solidFill>
                <a:latin typeface="Trebuchet MS"/>
                <a:cs typeface="Trebuchet MS"/>
              </a:rPr>
              <a:t>i</a:t>
            </a:r>
            <a:r>
              <a:rPr sz="2300" dirty="0">
                <a:solidFill>
                  <a:srgbClr val="FFFFFF"/>
                </a:solidFill>
                <a:latin typeface="Trebuchet MS"/>
                <a:cs typeface="Trebuchet MS"/>
              </a:rPr>
              <a:t>m</a:t>
            </a:r>
            <a:r>
              <a:rPr sz="2300" spc="-35" dirty="0">
                <a:solidFill>
                  <a:srgbClr val="FFFFFF"/>
                </a:solidFill>
                <a:latin typeface="Trebuchet MS"/>
                <a:cs typeface="Trebuchet MS"/>
              </a:rPr>
              <a:t>p</a:t>
            </a:r>
            <a:r>
              <a:rPr sz="2300" spc="-150" dirty="0">
                <a:solidFill>
                  <a:srgbClr val="FFFFFF"/>
                </a:solidFill>
                <a:latin typeface="Trebuchet MS"/>
                <a:cs typeface="Trebuchet MS"/>
              </a:rPr>
              <a:t>r</a:t>
            </a:r>
            <a:r>
              <a:rPr sz="2300" spc="85" dirty="0">
                <a:solidFill>
                  <a:srgbClr val="FFFFFF"/>
                </a:solidFill>
                <a:latin typeface="Trebuchet MS"/>
                <a:cs typeface="Trebuchet MS"/>
              </a:rPr>
              <a:t>o</a:t>
            </a:r>
            <a:r>
              <a:rPr sz="2300" spc="-10" dirty="0">
                <a:solidFill>
                  <a:srgbClr val="FFFFFF"/>
                </a:solidFill>
                <a:latin typeface="Trebuchet MS"/>
                <a:cs typeface="Trebuchet MS"/>
              </a:rPr>
              <a:t>v</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75" dirty="0">
                <a:solidFill>
                  <a:srgbClr val="FFFFFF"/>
                </a:solidFill>
                <a:latin typeface="Trebuchet MS"/>
                <a:cs typeface="Trebuchet MS"/>
              </a:rPr>
              <a:t>t</a:t>
            </a:r>
            <a:r>
              <a:rPr sz="2300" spc="5" dirty="0">
                <a:solidFill>
                  <a:srgbClr val="FFFFFF"/>
                </a:solidFill>
                <a:latin typeface="Trebuchet MS"/>
                <a:cs typeface="Trebuchet MS"/>
              </a:rPr>
              <a:t>h</a:t>
            </a:r>
            <a:r>
              <a:rPr sz="2300" spc="-85" dirty="0">
                <a:solidFill>
                  <a:srgbClr val="FFFFFF"/>
                </a:solidFill>
                <a:latin typeface="Trebuchet MS"/>
                <a:cs typeface="Trebuchet MS"/>
              </a:rPr>
              <a:t>e</a:t>
            </a:r>
            <a:r>
              <a:rPr sz="2300" spc="-165" dirty="0">
                <a:solidFill>
                  <a:srgbClr val="FFFFFF"/>
                </a:solidFill>
                <a:latin typeface="Trebuchet MS"/>
                <a:cs typeface="Trebuchet MS"/>
              </a:rPr>
              <a:t> </a:t>
            </a:r>
            <a:r>
              <a:rPr sz="2300" spc="-55" dirty="0">
                <a:solidFill>
                  <a:srgbClr val="FFFFFF"/>
                </a:solidFill>
                <a:latin typeface="Trebuchet MS"/>
                <a:cs typeface="Trebuchet MS"/>
              </a:rPr>
              <a:t>a</a:t>
            </a:r>
            <a:r>
              <a:rPr sz="2300" spc="-155" dirty="0">
                <a:solidFill>
                  <a:srgbClr val="FFFFFF"/>
                </a:solidFill>
                <a:latin typeface="Trebuchet MS"/>
                <a:cs typeface="Trebuchet MS"/>
              </a:rPr>
              <a:t>c</a:t>
            </a:r>
            <a:r>
              <a:rPr sz="2300" spc="-130" dirty="0">
                <a:solidFill>
                  <a:srgbClr val="FFFFFF"/>
                </a:solidFill>
                <a:latin typeface="Trebuchet MS"/>
                <a:cs typeface="Trebuchet MS"/>
              </a:rPr>
              <a:t>c</a:t>
            </a:r>
            <a:r>
              <a:rPr sz="2300" spc="-45" dirty="0">
                <a:solidFill>
                  <a:srgbClr val="FFFFFF"/>
                </a:solidFill>
                <a:latin typeface="Trebuchet MS"/>
                <a:cs typeface="Trebuchet MS"/>
              </a:rPr>
              <a:t>u</a:t>
            </a:r>
            <a:r>
              <a:rPr sz="2300" spc="-135" dirty="0">
                <a:solidFill>
                  <a:srgbClr val="FFFFFF"/>
                </a:solidFill>
                <a:latin typeface="Trebuchet MS"/>
                <a:cs typeface="Trebuchet MS"/>
              </a:rPr>
              <a:t>r</a:t>
            </a:r>
            <a:r>
              <a:rPr sz="2300" spc="-55" dirty="0">
                <a:solidFill>
                  <a:srgbClr val="FFFFFF"/>
                </a:solidFill>
                <a:latin typeface="Trebuchet MS"/>
                <a:cs typeface="Trebuchet MS"/>
              </a:rPr>
              <a:t>a</a:t>
            </a:r>
            <a:r>
              <a:rPr sz="2300" spc="-130" dirty="0">
                <a:solidFill>
                  <a:srgbClr val="FFFFFF"/>
                </a:solidFill>
                <a:latin typeface="Trebuchet MS"/>
                <a:cs typeface="Trebuchet MS"/>
              </a:rPr>
              <a:t>c</a:t>
            </a:r>
            <a:r>
              <a:rPr sz="2300" spc="10" dirty="0">
                <a:solidFill>
                  <a:srgbClr val="FFFFFF"/>
                </a:solidFill>
                <a:latin typeface="Trebuchet MS"/>
                <a:cs typeface="Trebuchet MS"/>
              </a:rPr>
              <a:t>y  </a:t>
            </a:r>
            <a:r>
              <a:rPr sz="2300" spc="-55" dirty="0">
                <a:solidFill>
                  <a:srgbClr val="FFFFFF"/>
                </a:solidFill>
                <a:latin typeface="Trebuchet MS"/>
                <a:cs typeface="Trebuchet MS"/>
              </a:rPr>
              <a:t>a</a:t>
            </a:r>
            <a:r>
              <a:rPr sz="2300" spc="5" dirty="0">
                <a:solidFill>
                  <a:srgbClr val="FFFFFF"/>
                </a:solidFill>
                <a:latin typeface="Trebuchet MS"/>
                <a:cs typeface="Trebuchet MS"/>
              </a:rPr>
              <a:t>n</a:t>
            </a:r>
            <a:r>
              <a:rPr sz="2300" spc="-35" dirty="0">
                <a:solidFill>
                  <a:srgbClr val="FFFFFF"/>
                </a:solidFill>
                <a:latin typeface="Trebuchet MS"/>
                <a:cs typeface="Trebuchet MS"/>
              </a:rPr>
              <a:t>d</a:t>
            </a:r>
            <a:r>
              <a:rPr sz="2300" spc="-165" dirty="0">
                <a:solidFill>
                  <a:srgbClr val="FFFFFF"/>
                </a:solidFill>
                <a:latin typeface="Trebuchet MS"/>
                <a:cs typeface="Trebuchet MS"/>
              </a:rPr>
              <a:t> </a:t>
            </a:r>
            <a:r>
              <a:rPr sz="2300" spc="-90" dirty="0">
                <a:solidFill>
                  <a:srgbClr val="FFFFFF"/>
                </a:solidFill>
                <a:latin typeface="Trebuchet MS"/>
                <a:cs typeface="Trebuchet MS"/>
              </a:rPr>
              <a:t>e</a:t>
            </a:r>
            <a:r>
              <a:rPr sz="2300" spc="-70" dirty="0">
                <a:solidFill>
                  <a:srgbClr val="FFFFFF"/>
                </a:solidFill>
                <a:latin typeface="Trebuchet MS"/>
                <a:cs typeface="Trebuchet MS"/>
              </a:rPr>
              <a:t>f</a:t>
            </a:r>
            <a:r>
              <a:rPr sz="2300" spc="50" dirty="0">
                <a:solidFill>
                  <a:srgbClr val="FFFFFF"/>
                </a:solidFill>
                <a:latin typeface="Trebuchet MS"/>
                <a:cs typeface="Trebuchet MS"/>
              </a:rPr>
              <a:t>ﬁ</a:t>
            </a:r>
            <a:r>
              <a:rPr sz="2300" spc="-130" dirty="0">
                <a:solidFill>
                  <a:srgbClr val="FFFFFF"/>
                </a:solidFill>
                <a:latin typeface="Trebuchet MS"/>
                <a:cs typeface="Trebuchet MS"/>
              </a:rPr>
              <a:t>c</a:t>
            </a:r>
            <a:r>
              <a:rPr sz="2300" spc="-140" dirty="0">
                <a:solidFill>
                  <a:srgbClr val="FFFFFF"/>
                </a:solidFill>
                <a:latin typeface="Trebuchet MS"/>
                <a:cs typeface="Trebuchet MS"/>
              </a:rPr>
              <a:t>i</a:t>
            </a:r>
            <a:r>
              <a:rPr sz="2300" spc="-90" dirty="0">
                <a:solidFill>
                  <a:srgbClr val="FFFFFF"/>
                </a:solidFill>
                <a:latin typeface="Trebuchet MS"/>
                <a:cs typeface="Trebuchet MS"/>
              </a:rPr>
              <a:t>e</a:t>
            </a:r>
            <a:r>
              <a:rPr sz="2300" spc="5" dirty="0">
                <a:solidFill>
                  <a:srgbClr val="FFFFFF"/>
                </a:solidFill>
                <a:latin typeface="Trebuchet MS"/>
                <a:cs typeface="Trebuchet MS"/>
              </a:rPr>
              <a:t>n</a:t>
            </a:r>
            <a:r>
              <a:rPr sz="2300" spc="-130" dirty="0">
                <a:solidFill>
                  <a:srgbClr val="FFFFFF"/>
                </a:solidFill>
                <a:latin typeface="Trebuchet MS"/>
                <a:cs typeface="Trebuchet MS"/>
              </a:rPr>
              <a:t>c</a:t>
            </a:r>
            <a:r>
              <a:rPr sz="2300" spc="15" dirty="0">
                <a:solidFill>
                  <a:srgbClr val="FFFFFF"/>
                </a:solidFill>
                <a:latin typeface="Trebuchet MS"/>
                <a:cs typeface="Trebuchet MS"/>
              </a:rPr>
              <a:t>y</a:t>
            </a:r>
            <a:r>
              <a:rPr sz="2300" spc="-165" dirty="0">
                <a:solidFill>
                  <a:srgbClr val="FFFFFF"/>
                </a:solidFill>
                <a:latin typeface="Trebuchet MS"/>
                <a:cs typeface="Trebuchet MS"/>
              </a:rPr>
              <a:t> </a:t>
            </a:r>
            <a:r>
              <a:rPr sz="2300" spc="80" dirty="0">
                <a:solidFill>
                  <a:srgbClr val="FFFFFF"/>
                </a:solidFill>
                <a:latin typeface="Trebuchet MS"/>
                <a:cs typeface="Trebuchet MS"/>
              </a:rPr>
              <a:t>o</a:t>
            </a:r>
            <a:r>
              <a:rPr sz="2300" spc="-65" dirty="0">
                <a:solidFill>
                  <a:srgbClr val="FFFFFF"/>
                </a:solidFill>
                <a:latin typeface="Trebuchet MS"/>
                <a:cs typeface="Trebuchet MS"/>
              </a:rPr>
              <a:t>f</a:t>
            </a:r>
            <a:r>
              <a:rPr sz="2300" spc="-165" dirty="0">
                <a:solidFill>
                  <a:srgbClr val="FFFFFF"/>
                </a:solidFill>
                <a:latin typeface="Trebuchet MS"/>
                <a:cs typeface="Trebuchet MS"/>
              </a:rPr>
              <a:t> </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55" dirty="0">
                <a:solidFill>
                  <a:srgbClr val="FFFFFF"/>
                </a:solidFill>
                <a:latin typeface="Trebuchet MS"/>
                <a:cs typeface="Trebuchet MS"/>
              </a:rPr>
              <a:t>a</a:t>
            </a:r>
            <a:r>
              <a:rPr sz="2300" spc="-40" dirty="0">
                <a:solidFill>
                  <a:srgbClr val="FFFFFF"/>
                </a:solidFill>
                <a:latin typeface="Trebuchet MS"/>
                <a:cs typeface="Trebuchet MS"/>
              </a:rPr>
              <a:t>b</a:t>
            </a:r>
            <a:r>
              <a:rPr sz="2300" spc="-90" dirty="0">
                <a:solidFill>
                  <a:srgbClr val="FFFFFF"/>
                </a:solidFill>
                <a:latin typeface="Trebuchet MS"/>
                <a:cs typeface="Trebuchet MS"/>
              </a:rPr>
              <a:t>e</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35" dirty="0">
                <a:solidFill>
                  <a:srgbClr val="FFFFFF"/>
                </a:solidFill>
                <a:latin typeface="Trebuchet MS"/>
                <a:cs typeface="Trebuchet MS"/>
              </a:rPr>
              <a:t>s</a:t>
            </a:r>
            <a:r>
              <a:rPr sz="2300" spc="-165" dirty="0">
                <a:solidFill>
                  <a:srgbClr val="FFFFFF"/>
                </a:solidFill>
                <a:latin typeface="Trebuchet MS"/>
                <a:cs typeface="Trebuchet MS"/>
              </a:rPr>
              <a:t> </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55" dirty="0">
                <a:solidFill>
                  <a:srgbClr val="FFFFFF"/>
                </a:solidFill>
                <a:latin typeface="Trebuchet MS"/>
                <a:cs typeface="Trebuchet MS"/>
              </a:rPr>
              <a:t>a</a:t>
            </a:r>
            <a:r>
              <a:rPr sz="2300" spc="85" dirty="0">
                <a:solidFill>
                  <a:srgbClr val="FFFFFF"/>
                </a:solidFill>
                <a:latin typeface="Trebuchet MS"/>
                <a:cs typeface="Trebuchet MS"/>
              </a:rPr>
              <a:t>g</a:t>
            </a:r>
            <a:r>
              <a:rPr sz="2300" spc="5" dirty="0">
                <a:solidFill>
                  <a:srgbClr val="FFFFFF"/>
                </a:solidFill>
                <a:latin typeface="Trebuchet MS"/>
                <a:cs typeface="Trebuchet MS"/>
              </a:rPr>
              <a:t>n</a:t>
            </a:r>
            <a:r>
              <a:rPr sz="2300" spc="90" dirty="0">
                <a:solidFill>
                  <a:srgbClr val="FFFFFF"/>
                </a:solidFill>
                <a:latin typeface="Trebuchet MS"/>
                <a:cs typeface="Trebuchet MS"/>
              </a:rPr>
              <a:t>o</a:t>
            </a:r>
            <a:r>
              <a:rPr sz="2300" spc="30" dirty="0">
                <a:solidFill>
                  <a:srgbClr val="FFFFFF"/>
                </a:solidFill>
                <a:latin typeface="Trebuchet MS"/>
                <a:cs typeface="Trebuchet MS"/>
              </a:rPr>
              <a:t>s</a:t>
            </a:r>
            <a:r>
              <a:rPr sz="2300" spc="-140" dirty="0">
                <a:solidFill>
                  <a:srgbClr val="FFFFFF"/>
                </a:solidFill>
                <a:latin typeface="Trebuchet MS"/>
                <a:cs typeface="Trebuchet MS"/>
              </a:rPr>
              <a:t>i</a:t>
            </a:r>
            <a:r>
              <a:rPr sz="2300" spc="30" dirty="0">
                <a:solidFill>
                  <a:srgbClr val="FFFFFF"/>
                </a:solidFill>
                <a:latin typeface="Trebuchet MS"/>
                <a:cs typeface="Trebuchet MS"/>
              </a:rPr>
              <a:t>s</a:t>
            </a:r>
            <a:r>
              <a:rPr sz="2300" spc="-315" dirty="0">
                <a:solidFill>
                  <a:srgbClr val="FFFFFF"/>
                </a:solidFill>
                <a:latin typeface="Trebuchet MS"/>
                <a:cs typeface="Trebuchet MS"/>
              </a:rPr>
              <a:t>,  </a:t>
            </a:r>
            <a:r>
              <a:rPr sz="2300" spc="-45" dirty="0">
                <a:solidFill>
                  <a:srgbClr val="FFFFFF"/>
                </a:solidFill>
                <a:latin typeface="Trebuchet MS"/>
                <a:cs typeface="Trebuchet MS"/>
              </a:rPr>
              <a:t>u</a:t>
            </a:r>
            <a:r>
              <a:rPr sz="2300" spc="-160" dirty="0">
                <a:solidFill>
                  <a:srgbClr val="FFFFFF"/>
                </a:solidFill>
                <a:latin typeface="Trebuchet MS"/>
                <a:cs typeface="Trebuchet MS"/>
              </a:rPr>
              <a:t>l</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dirty="0">
                <a:solidFill>
                  <a:srgbClr val="FFFFFF"/>
                </a:solidFill>
                <a:latin typeface="Trebuchet MS"/>
                <a:cs typeface="Trebuchet MS"/>
              </a:rPr>
              <a:t>m</a:t>
            </a:r>
            <a:r>
              <a:rPr sz="2300" spc="-55" dirty="0">
                <a:solidFill>
                  <a:srgbClr val="FFFFFF"/>
                </a:solidFill>
                <a:latin typeface="Trebuchet MS"/>
                <a:cs typeface="Trebuchet MS"/>
              </a:rPr>
              <a:t>a</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160" dirty="0">
                <a:solidFill>
                  <a:srgbClr val="FFFFFF"/>
                </a:solidFill>
                <a:latin typeface="Trebuchet MS"/>
                <a:cs typeface="Trebuchet MS"/>
              </a:rPr>
              <a:t>l</a:t>
            </a:r>
            <a:r>
              <a:rPr sz="2300" spc="15" dirty="0">
                <a:solidFill>
                  <a:srgbClr val="FFFFFF"/>
                </a:solidFill>
                <a:latin typeface="Trebuchet MS"/>
                <a:cs typeface="Trebuchet MS"/>
              </a:rPr>
              <a:t>y</a:t>
            </a:r>
            <a:r>
              <a:rPr sz="2300" spc="-165" dirty="0">
                <a:solidFill>
                  <a:srgbClr val="FFFFFF"/>
                </a:solidFill>
                <a:latin typeface="Trebuchet MS"/>
                <a:cs typeface="Trebuchet MS"/>
              </a:rPr>
              <a:t> </a:t>
            </a:r>
            <a:r>
              <a:rPr sz="2300" spc="-160" dirty="0">
                <a:solidFill>
                  <a:srgbClr val="FFFFFF"/>
                </a:solidFill>
                <a:latin typeface="Trebuchet MS"/>
                <a:cs typeface="Trebuchet MS"/>
              </a:rPr>
              <a:t>l</a:t>
            </a:r>
            <a:r>
              <a:rPr sz="2300" spc="-90" dirty="0">
                <a:solidFill>
                  <a:srgbClr val="FFFFFF"/>
                </a:solidFill>
                <a:latin typeface="Trebuchet MS"/>
                <a:cs typeface="Trebuchet MS"/>
              </a:rPr>
              <a:t>e</a:t>
            </a:r>
            <a:r>
              <a:rPr sz="2300" spc="-55" dirty="0">
                <a:solidFill>
                  <a:srgbClr val="FFFFFF"/>
                </a:solidFill>
                <a:latin typeface="Trebuchet MS"/>
                <a:cs typeface="Trebuchet MS"/>
              </a:rPr>
              <a:t>a</a:t>
            </a:r>
            <a:r>
              <a:rPr sz="2300" spc="-40" dirty="0">
                <a:solidFill>
                  <a:srgbClr val="FFFFFF"/>
                </a:solidFill>
                <a:latin typeface="Trebuchet MS"/>
                <a:cs typeface="Trebuchet MS"/>
              </a:rPr>
              <a:t>d</a:t>
            </a:r>
            <a:r>
              <a:rPr sz="2300" spc="-140" dirty="0">
                <a:solidFill>
                  <a:srgbClr val="FFFFFF"/>
                </a:solidFill>
                <a:latin typeface="Trebuchet MS"/>
                <a:cs typeface="Trebuchet MS"/>
              </a:rPr>
              <a:t>i</a:t>
            </a:r>
            <a:r>
              <a:rPr sz="2300" spc="5" dirty="0">
                <a:solidFill>
                  <a:srgbClr val="FFFFFF"/>
                </a:solidFill>
                <a:latin typeface="Trebuchet MS"/>
                <a:cs typeface="Trebuchet MS"/>
              </a:rPr>
              <a:t>n</a:t>
            </a:r>
            <a:r>
              <a:rPr sz="2300" spc="90" dirty="0">
                <a:solidFill>
                  <a:srgbClr val="FFFFFF"/>
                </a:solidFill>
                <a:latin typeface="Trebuchet MS"/>
                <a:cs typeface="Trebuchet MS"/>
              </a:rPr>
              <a:t>g</a:t>
            </a:r>
            <a:r>
              <a:rPr sz="2300" spc="-165" dirty="0">
                <a:solidFill>
                  <a:srgbClr val="FFFFFF"/>
                </a:solidFill>
                <a:latin typeface="Trebuchet MS"/>
                <a:cs typeface="Trebuchet MS"/>
              </a:rPr>
              <a:t> </a:t>
            </a:r>
            <a:r>
              <a:rPr sz="2300" spc="-80" dirty="0">
                <a:solidFill>
                  <a:srgbClr val="FFFFFF"/>
                </a:solidFill>
                <a:latin typeface="Trebuchet MS"/>
                <a:cs typeface="Trebuchet MS"/>
              </a:rPr>
              <a:t>t</a:t>
            </a:r>
            <a:r>
              <a:rPr sz="2300" spc="95" dirty="0">
                <a:solidFill>
                  <a:srgbClr val="FFFFFF"/>
                </a:solidFill>
                <a:latin typeface="Trebuchet MS"/>
                <a:cs typeface="Trebuchet MS"/>
              </a:rPr>
              <a:t>o</a:t>
            </a:r>
            <a:r>
              <a:rPr sz="2300" spc="-165" dirty="0">
                <a:solidFill>
                  <a:srgbClr val="FFFFFF"/>
                </a:solidFill>
                <a:latin typeface="Trebuchet MS"/>
                <a:cs typeface="Trebuchet MS"/>
              </a:rPr>
              <a:t> </a:t>
            </a:r>
            <a:r>
              <a:rPr sz="2300" spc="-40" dirty="0">
                <a:solidFill>
                  <a:srgbClr val="FFFFFF"/>
                </a:solidFill>
                <a:latin typeface="Trebuchet MS"/>
                <a:cs typeface="Trebuchet MS"/>
              </a:rPr>
              <a:t>b</a:t>
            </a:r>
            <a:r>
              <a:rPr sz="2300" spc="-90" dirty="0">
                <a:solidFill>
                  <a:srgbClr val="FFFFFF"/>
                </a:solidFill>
                <a:latin typeface="Trebuchet MS"/>
                <a:cs typeface="Trebuchet MS"/>
              </a:rPr>
              <a:t>e</a:t>
            </a:r>
            <a:r>
              <a:rPr sz="2300" spc="-75" dirty="0">
                <a:solidFill>
                  <a:srgbClr val="FFFFFF"/>
                </a:solidFill>
                <a:latin typeface="Trebuchet MS"/>
                <a:cs typeface="Trebuchet MS"/>
              </a:rPr>
              <a:t>t</a:t>
            </a:r>
            <a:r>
              <a:rPr sz="2300" spc="-80" dirty="0">
                <a:solidFill>
                  <a:srgbClr val="FFFFFF"/>
                </a:solidFill>
                <a:latin typeface="Trebuchet MS"/>
                <a:cs typeface="Trebuchet MS"/>
              </a:rPr>
              <a:t>t</a:t>
            </a:r>
            <a:r>
              <a:rPr sz="2300" spc="-90" dirty="0">
                <a:solidFill>
                  <a:srgbClr val="FFFFFF"/>
                </a:solidFill>
                <a:latin typeface="Trebuchet MS"/>
                <a:cs typeface="Trebuchet MS"/>
              </a:rPr>
              <a:t>e</a:t>
            </a:r>
            <a:r>
              <a:rPr sz="2300" spc="-114" dirty="0">
                <a:solidFill>
                  <a:srgbClr val="FFFFFF"/>
                </a:solidFill>
                <a:latin typeface="Trebuchet MS"/>
                <a:cs typeface="Trebuchet MS"/>
              </a:rPr>
              <a:t>r</a:t>
            </a:r>
            <a:r>
              <a:rPr sz="2300" spc="-165" dirty="0">
                <a:solidFill>
                  <a:srgbClr val="FFFFFF"/>
                </a:solidFill>
                <a:latin typeface="Trebuchet MS"/>
                <a:cs typeface="Trebuchet MS"/>
              </a:rPr>
              <a:t> </a:t>
            </a:r>
            <a:r>
              <a:rPr sz="2300" spc="-35" dirty="0">
                <a:solidFill>
                  <a:srgbClr val="FFFFFF"/>
                </a:solidFill>
                <a:latin typeface="Trebuchet MS"/>
                <a:cs typeface="Trebuchet MS"/>
              </a:rPr>
              <a:t>p</a:t>
            </a:r>
            <a:r>
              <a:rPr sz="2300" spc="-55" dirty="0">
                <a:solidFill>
                  <a:srgbClr val="FFFFFF"/>
                </a:solidFill>
                <a:latin typeface="Trebuchet MS"/>
                <a:cs typeface="Trebuchet MS"/>
              </a:rPr>
              <a:t>a</a:t>
            </a:r>
            <a:r>
              <a:rPr sz="2300" spc="-75" dirty="0">
                <a:solidFill>
                  <a:srgbClr val="FFFFFF"/>
                </a:solidFill>
                <a:latin typeface="Trebuchet MS"/>
                <a:cs typeface="Trebuchet MS"/>
              </a:rPr>
              <a:t>t</a:t>
            </a:r>
            <a:r>
              <a:rPr sz="2300" spc="-140" dirty="0">
                <a:solidFill>
                  <a:srgbClr val="FFFFFF"/>
                </a:solidFill>
                <a:latin typeface="Trebuchet MS"/>
                <a:cs typeface="Trebuchet MS"/>
              </a:rPr>
              <a:t>i</a:t>
            </a:r>
            <a:r>
              <a:rPr sz="2300" spc="-90" dirty="0">
                <a:solidFill>
                  <a:srgbClr val="FFFFFF"/>
                </a:solidFill>
                <a:latin typeface="Trebuchet MS"/>
                <a:cs typeface="Trebuchet MS"/>
              </a:rPr>
              <a:t>e</a:t>
            </a:r>
            <a:r>
              <a:rPr sz="2300" spc="5" dirty="0">
                <a:solidFill>
                  <a:srgbClr val="FFFFFF"/>
                </a:solidFill>
                <a:latin typeface="Trebuchet MS"/>
                <a:cs typeface="Trebuchet MS"/>
              </a:rPr>
              <a:t>n</a:t>
            </a:r>
            <a:r>
              <a:rPr sz="2300" spc="-60" dirty="0">
                <a:solidFill>
                  <a:srgbClr val="FFFFFF"/>
                </a:solidFill>
                <a:latin typeface="Trebuchet MS"/>
                <a:cs typeface="Trebuchet MS"/>
              </a:rPr>
              <a:t>t  </a:t>
            </a:r>
            <a:r>
              <a:rPr sz="2300" spc="-55" dirty="0">
                <a:solidFill>
                  <a:srgbClr val="FFFFFF"/>
                </a:solidFill>
                <a:latin typeface="Trebuchet MS"/>
                <a:cs typeface="Trebuchet MS"/>
              </a:rPr>
              <a:t>outcomes.</a:t>
            </a:r>
            <a:endParaRPr sz="2300">
              <a:latin typeface="Trebuchet MS"/>
              <a:cs typeface="Trebuchet MS"/>
            </a:endParaRPr>
          </a:p>
        </p:txBody>
      </p:sp>
      <p:sp>
        <p:nvSpPr>
          <p:cNvPr id="9" name="object 9"/>
          <p:cNvSpPr/>
          <p:nvPr/>
        </p:nvSpPr>
        <p:spPr>
          <a:xfrm>
            <a:off x="14014174" y="1436166"/>
            <a:ext cx="3486150" cy="85725"/>
          </a:xfrm>
          <a:custGeom>
            <a:avLst/>
            <a:gdLst/>
            <a:ahLst/>
            <a:cxnLst/>
            <a:rect l="l" t="t" r="r" b="b"/>
            <a:pathLst>
              <a:path w="3486150" h="85725">
                <a:moveTo>
                  <a:pt x="3486149" y="85724"/>
                </a:moveTo>
                <a:lnTo>
                  <a:pt x="0" y="85724"/>
                </a:lnTo>
                <a:lnTo>
                  <a:pt x="0" y="0"/>
                </a:lnTo>
                <a:lnTo>
                  <a:pt x="3486149" y="0"/>
                </a:lnTo>
                <a:lnTo>
                  <a:pt x="3486149" y="85724"/>
                </a:lnTo>
                <a:close/>
              </a:path>
            </a:pathLst>
          </a:custGeom>
          <a:solidFill>
            <a:srgbClr val="6FB0D9"/>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4" y="0"/>
              <a:ext cx="6372127" cy="6049466"/>
            </a:xfrm>
            <a:prstGeom prst="rect">
              <a:avLst/>
            </a:prstGeom>
          </p:spPr>
        </p:pic>
      </p:grpSp>
      <p:sp>
        <p:nvSpPr>
          <p:cNvPr id="7" name="object 7"/>
          <p:cNvSpPr txBox="1">
            <a:spLocks noGrp="1"/>
          </p:cNvSpPr>
          <p:nvPr>
            <p:ph type="title"/>
          </p:nvPr>
        </p:nvSpPr>
        <p:spPr>
          <a:xfrm>
            <a:off x="8615449" y="1353342"/>
            <a:ext cx="6166485" cy="962660"/>
          </a:xfrm>
          <a:prstGeom prst="rect">
            <a:avLst/>
          </a:prstGeom>
        </p:spPr>
        <p:txBody>
          <a:bodyPr vert="horz" wrap="square" lIns="0" tIns="12700" rIns="0" bIns="0" rtlCol="0">
            <a:spAutoFit/>
          </a:bodyPr>
          <a:lstStyle/>
          <a:p>
            <a:pPr marL="12700">
              <a:lnSpc>
                <a:spcPct val="100000"/>
              </a:lnSpc>
              <a:spcBef>
                <a:spcPts val="100"/>
              </a:spcBef>
            </a:pPr>
            <a:r>
              <a:rPr sz="6150" spc="-420" dirty="0">
                <a:solidFill>
                  <a:srgbClr val="FFFFFF"/>
                </a:solidFill>
                <a:latin typeface="Verdana"/>
                <a:cs typeface="Verdana"/>
              </a:rPr>
              <a:t>W</a:t>
            </a:r>
            <a:r>
              <a:rPr sz="6150" spc="-365" dirty="0">
                <a:solidFill>
                  <a:srgbClr val="FFFFFF"/>
                </a:solidFill>
                <a:latin typeface="Verdana"/>
                <a:cs typeface="Verdana"/>
              </a:rPr>
              <a:t>h</a:t>
            </a:r>
            <a:r>
              <a:rPr sz="6150" spc="-509" dirty="0">
                <a:solidFill>
                  <a:srgbClr val="FFFFFF"/>
                </a:solidFill>
                <a:latin typeface="Verdana"/>
                <a:cs typeface="Verdana"/>
              </a:rPr>
              <a:t>a</a:t>
            </a:r>
            <a:r>
              <a:rPr sz="6150" spc="-204" dirty="0">
                <a:solidFill>
                  <a:srgbClr val="FFFFFF"/>
                </a:solidFill>
                <a:latin typeface="Verdana"/>
                <a:cs typeface="Verdana"/>
              </a:rPr>
              <a:t>t</a:t>
            </a:r>
            <a:r>
              <a:rPr sz="6150" spc="-825" dirty="0">
                <a:solidFill>
                  <a:srgbClr val="FFFFFF"/>
                </a:solidFill>
                <a:latin typeface="Verdana"/>
                <a:cs typeface="Verdana"/>
              </a:rPr>
              <a:t> </a:t>
            </a:r>
            <a:r>
              <a:rPr sz="6150" spc="30" dirty="0">
                <a:solidFill>
                  <a:srgbClr val="FFFFFF"/>
                </a:solidFill>
                <a:latin typeface="Verdana"/>
                <a:cs typeface="Verdana"/>
              </a:rPr>
              <a:t>i</a:t>
            </a:r>
            <a:r>
              <a:rPr sz="6150" spc="-525" dirty="0">
                <a:solidFill>
                  <a:srgbClr val="FFFFFF"/>
                </a:solidFill>
                <a:latin typeface="Verdana"/>
                <a:cs typeface="Verdana"/>
              </a:rPr>
              <a:t>s</a:t>
            </a:r>
            <a:r>
              <a:rPr sz="6150" spc="-825" dirty="0">
                <a:solidFill>
                  <a:srgbClr val="FFFFFF"/>
                </a:solidFill>
                <a:latin typeface="Verdana"/>
                <a:cs typeface="Verdana"/>
              </a:rPr>
              <a:t> </a:t>
            </a:r>
            <a:r>
              <a:rPr sz="6150" spc="-755" dirty="0">
                <a:solidFill>
                  <a:srgbClr val="FFFFFF"/>
                </a:solidFill>
                <a:latin typeface="Verdana"/>
                <a:cs typeface="Verdana"/>
              </a:rPr>
              <a:t>D</a:t>
            </a:r>
            <a:r>
              <a:rPr sz="6150" spc="30" dirty="0">
                <a:solidFill>
                  <a:srgbClr val="FFFFFF"/>
                </a:solidFill>
                <a:latin typeface="Verdana"/>
                <a:cs typeface="Verdana"/>
              </a:rPr>
              <a:t>i</a:t>
            </a:r>
            <a:r>
              <a:rPr sz="6150" spc="-509" dirty="0">
                <a:solidFill>
                  <a:srgbClr val="FFFFFF"/>
                </a:solidFill>
                <a:latin typeface="Verdana"/>
                <a:cs typeface="Verdana"/>
              </a:rPr>
              <a:t>a</a:t>
            </a:r>
            <a:r>
              <a:rPr sz="6150" spc="-225" dirty="0">
                <a:solidFill>
                  <a:srgbClr val="FFFFFF"/>
                </a:solidFill>
                <a:latin typeface="Verdana"/>
                <a:cs typeface="Verdana"/>
              </a:rPr>
              <a:t>b</a:t>
            </a:r>
            <a:r>
              <a:rPr sz="6150" spc="-550" dirty="0">
                <a:solidFill>
                  <a:srgbClr val="FFFFFF"/>
                </a:solidFill>
                <a:latin typeface="Verdana"/>
                <a:cs typeface="Verdana"/>
              </a:rPr>
              <a:t>e</a:t>
            </a:r>
            <a:r>
              <a:rPr sz="6150" spc="-225" dirty="0">
                <a:solidFill>
                  <a:srgbClr val="FFFFFF"/>
                </a:solidFill>
                <a:latin typeface="Verdana"/>
                <a:cs typeface="Verdana"/>
              </a:rPr>
              <a:t>t</a:t>
            </a:r>
            <a:r>
              <a:rPr sz="6150" spc="-550" dirty="0">
                <a:solidFill>
                  <a:srgbClr val="FFFFFF"/>
                </a:solidFill>
                <a:latin typeface="Verdana"/>
                <a:cs typeface="Verdana"/>
              </a:rPr>
              <a:t>e</a:t>
            </a:r>
            <a:r>
              <a:rPr sz="6150" spc="-595" dirty="0">
                <a:solidFill>
                  <a:srgbClr val="FFFFFF"/>
                </a:solidFill>
                <a:latin typeface="Verdana"/>
                <a:cs typeface="Verdana"/>
              </a:rPr>
              <a:t>s</a:t>
            </a:r>
            <a:r>
              <a:rPr sz="6150" spc="-245" dirty="0">
                <a:solidFill>
                  <a:srgbClr val="FFFFFF"/>
                </a:solidFill>
                <a:latin typeface="Verdana"/>
                <a:cs typeface="Verdana"/>
              </a:rPr>
              <a:t>?</a:t>
            </a:r>
            <a:endParaRPr sz="6150">
              <a:latin typeface="Verdana"/>
              <a:cs typeface="Verdana"/>
            </a:endParaRPr>
          </a:p>
        </p:txBody>
      </p:sp>
      <p:sp>
        <p:nvSpPr>
          <p:cNvPr id="12" name="object 12"/>
          <p:cNvSpPr txBox="1"/>
          <p:nvPr/>
        </p:nvSpPr>
        <p:spPr>
          <a:xfrm>
            <a:off x="8458200" y="3916045"/>
            <a:ext cx="6742430" cy="2370455"/>
          </a:xfrm>
          <a:prstGeom prst="rect">
            <a:avLst/>
          </a:prstGeom>
        </p:spPr>
        <p:txBody>
          <a:bodyPr vert="horz" wrap="square" lIns="0" tIns="11430" rIns="0" bIns="0" rtlCol="0">
            <a:spAutoFit/>
          </a:bodyPr>
          <a:lstStyle/>
          <a:p>
            <a:pPr marL="12700" marR="5080">
              <a:lnSpc>
                <a:spcPct val="100899"/>
              </a:lnSpc>
              <a:spcBef>
                <a:spcPts val="90"/>
              </a:spcBef>
            </a:pPr>
            <a:r>
              <a:rPr sz="3050" spc="325" dirty="0">
                <a:solidFill>
                  <a:schemeClr val="bg1"/>
                </a:solidFill>
                <a:latin typeface="Trebuchet MS"/>
                <a:cs typeface="Trebuchet MS"/>
              </a:rPr>
              <a:t>D</a:t>
            </a:r>
            <a:r>
              <a:rPr sz="3050" spc="-185" dirty="0">
                <a:solidFill>
                  <a:schemeClr val="bg1"/>
                </a:solidFill>
                <a:latin typeface="Trebuchet MS"/>
                <a:cs typeface="Trebuchet MS"/>
              </a:rPr>
              <a:t>i</a:t>
            </a:r>
            <a:r>
              <a:rPr sz="3050" spc="-65" dirty="0">
                <a:solidFill>
                  <a:schemeClr val="bg1"/>
                </a:solidFill>
                <a:latin typeface="Trebuchet MS"/>
                <a:cs typeface="Trebuchet MS"/>
              </a:rPr>
              <a:t>a</a:t>
            </a:r>
            <a:r>
              <a:rPr sz="3050" spc="-45" dirty="0">
                <a:solidFill>
                  <a:schemeClr val="bg1"/>
                </a:solidFill>
                <a:latin typeface="Trebuchet MS"/>
                <a:cs typeface="Trebuchet MS"/>
              </a:rPr>
              <a:t>b</a:t>
            </a:r>
            <a:r>
              <a:rPr sz="3050" spc="-110" dirty="0">
                <a:solidFill>
                  <a:schemeClr val="bg1"/>
                </a:solidFill>
                <a:latin typeface="Trebuchet MS"/>
                <a:cs typeface="Trebuchet MS"/>
              </a:rPr>
              <a:t>e</a:t>
            </a:r>
            <a:r>
              <a:rPr sz="3050" spc="-105" dirty="0">
                <a:solidFill>
                  <a:schemeClr val="bg1"/>
                </a:solidFill>
                <a:latin typeface="Trebuchet MS"/>
                <a:cs typeface="Trebuchet MS"/>
              </a:rPr>
              <a:t>t</a:t>
            </a:r>
            <a:r>
              <a:rPr sz="3050" spc="-110" dirty="0">
                <a:solidFill>
                  <a:schemeClr val="bg1"/>
                </a:solidFill>
                <a:latin typeface="Trebuchet MS"/>
                <a:cs typeface="Trebuchet MS"/>
              </a:rPr>
              <a:t>e</a:t>
            </a:r>
            <a:r>
              <a:rPr sz="3050" spc="45" dirty="0">
                <a:solidFill>
                  <a:schemeClr val="bg1"/>
                </a:solidFill>
                <a:latin typeface="Trebuchet MS"/>
                <a:cs typeface="Trebuchet MS"/>
              </a:rPr>
              <a:t>s</a:t>
            </a:r>
            <a:r>
              <a:rPr sz="3050" spc="-215" dirty="0">
                <a:solidFill>
                  <a:schemeClr val="bg1"/>
                </a:solidFill>
                <a:latin typeface="Trebuchet MS"/>
                <a:cs typeface="Trebuchet MS"/>
              </a:rPr>
              <a:t> </a:t>
            </a:r>
            <a:r>
              <a:rPr sz="3050" spc="-185" dirty="0">
                <a:solidFill>
                  <a:schemeClr val="bg1"/>
                </a:solidFill>
                <a:latin typeface="Trebuchet MS"/>
                <a:cs typeface="Trebuchet MS"/>
              </a:rPr>
              <a:t>i</a:t>
            </a:r>
            <a:r>
              <a:rPr sz="3050" spc="45" dirty="0">
                <a:solidFill>
                  <a:schemeClr val="bg1"/>
                </a:solidFill>
                <a:latin typeface="Trebuchet MS"/>
                <a:cs typeface="Trebuchet MS"/>
              </a:rPr>
              <a:t>s</a:t>
            </a:r>
            <a:r>
              <a:rPr sz="3050" spc="-215" dirty="0">
                <a:solidFill>
                  <a:schemeClr val="bg1"/>
                </a:solidFill>
                <a:latin typeface="Trebuchet MS"/>
                <a:cs typeface="Trebuchet MS"/>
              </a:rPr>
              <a:t> </a:t>
            </a:r>
            <a:r>
              <a:rPr sz="3050" spc="-65" dirty="0">
                <a:solidFill>
                  <a:schemeClr val="bg1"/>
                </a:solidFill>
                <a:latin typeface="Trebuchet MS"/>
                <a:cs typeface="Trebuchet MS"/>
              </a:rPr>
              <a:t>a</a:t>
            </a:r>
            <a:r>
              <a:rPr sz="3050" spc="-215" dirty="0">
                <a:solidFill>
                  <a:schemeClr val="bg1"/>
                </a:solidFill>
                <a:latin typeface="Trebuchet MS"/>
                <a:cs typeface="Trebuchet MS"/>
              </a:rPr>
              <a:t> </a:t>
            </a:r>
            <a:r>
              <a:rPr sz="3050" spc="-170" dirty="0">
                <a:solidFill>
                  <a:schemeClr val="bg1"/>
                </a:solidFill>
                <a:latin typeface="Trebuchet MS"/>
                <a:cs typeface="Trebuchet MS"/>
              </a:rPr>
              <a:t>c</a:t>
            </a:r>
            <a:r>
              <a:rPr sz="3050" spc="10" dirty="0">
                <a:solidFill>
                  <a:schemeClr val="bg1"/>
                </a:solidFill>
                <a:latin typeface="Trebuchet MS"/>
                <a:cs typeface="Trebuchet MS"/>
              </a:rPr>
              <a:t>h</a:t>
            </a:r>
            <a:r>
              <a:rPr sz="3050" spc="-200" dirty="0">
                <a:solidFill>
                  <a:schemeClr val="bg1"/>
                </a:solidFill>
                <a:latin typeface="Trebuchet MS"/>
                <a:cs typeface="Trebuchet MS"/>
              </a:rPr>
              <a:t>r</a:t>
            </a:r>
            <a:r>
              <a:rPr sz="3050" spc="125" dirty="0">
                <a:solidFill>
                  <a:schemeClr val="bg1"/>
                </a:solidFill>
                <a:latin typeface="Trebuchet MS"/>
                <a:cs typeface="Trebuchet MS"/>
              </a:rPr>
              <a:t>o</a:t>
            </a:r>
            <a:r>
              <a:rPr sz="3050" spc="15" dirty="0">
                <a:solidFill>
                  <a:schemeClr val="bg1"/>
                </a:solidFill>
                <a:latin typeface="Trebuchet MS"/>
                <a:cs typeface="Trebuchet MS"/>
              </a:rPr>
              <a:t>n</a:t>
            </a:r>
            <a:r>
              <a:rPr sz="3050" spc="-185" dirty="0">
                <a:solidFill>
                  <a:schemeClr val="bg1"/>
                </a:solidFill>
                <a:latin typeface="Trebuchet MS"/>
                <a:cs typeface="Trebuchet MS"/>
              </a:rPr>
              <a:t>i</a:t>
            </a:r>
            <a:r>
              <a:rPr sz="3050" spc="-170" dirty="0">
                <a:solidFill>
                  <a:schemeClr val="bg1"/>
                </a:solidFill>
                <a:latin typeface="Trebuchet MS"/>
                <a:cs typeface="Trebuchet MS"/>
              </a:rPr>
              <a:t>c</a:t>
            </a:r>
            <a:r>
              <a:rPr sz="3050" spc="-215" dirty="0">
                <a:solidFill>
                  <a:schemeClr val="bg1"/>
                </a:solidFill>
                <a:latin typeface="Trebuchet MS"/>
                <a:cs typeface="Trebuchet MS"/>
              </a:rPr>
              <a:t> </a:t>
            </a:r>
            <a:r>
              <a:rPr sz="3050" spc="-45" dirty="0">
                <a:solidFill>
                  <a:schemeClr val="bg1"/>
                </a:solidFill>
                <a:latin typeface="Trebuchet MS"/>
                <a:cs typeface="Trebuchet MS"/>
              </a:rPr>
              <a:t>d</a:t>
            </a:r>
            <a:r>
              <a:rPr sz="3050" spc="-185" dirty="0">
                <a:solidFill>
                  <a:schemeClr val="bg1"/>
                </a:solidFill>
                <a:latin typeface="Trebuchet MS"/>
                <a:cs typeface="Trebuchet MS"/>
              </a:rPr>
              <a:t>i</a:t>
            </a:r>
            <a:r>
              <a:rPr sz="3050" spc="45" dirty="0">
                <a:solidFill>
                  <a:schemeClr val="bg1"/>
                </a:solidFill>
                <a:latin typeface="Trebuchet MS"/>
                <a:cs typeface="Trebuchet MS"/>
              </a:rPr>
              <a:t>s</a:t>
            </a:r>
            <a:r>
              <a:rPr sz="3050" spc="-110" dirty="0">
                <a:solidFill>
                  <a:schemeClr val="bg1"/>
                </a:solidFill>
                <a:latin typeface="Trebuchet MS"/>
                <a:cs typeface="Trebuchet MS"/>
              </a:rPr>
              <a:t>e</a:t>
            </a:r>
            <a:r>
              <a:rPr sz="3050" spc="-65" dirty="0">
                <a:solidFill>
                  <a:schemeClr val="bg1"/>
                </a:solidFill>
                <a:latin typeface="Trebuchet MS"/>
                <a:cs typeface="Trebuchet MS"/>
              </a:rPr>
              <a:t>a</a:t>
            </a:r>
            <a:r>
              <a:rPr sz="3050" spc="45" dirty="0">
                <a:solidFill>
                  <a:schemeClr val="bg1"/>
                </a:solidFill>
                <a:latin typeface="Trebuchet MS"/>
                <a:cs typeface="Trebuchet MS"/>
              </a:rPr>
              <a:t>s</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90" dirty="0">
                <a:solidFill>
                  <a:schemeClr val="bg1"/>
                </a:solidFill>
                <a:latin typeface="Trebuchet MS"/>
                <a:cs typeface="Trebuchet MS"/>
              </a:rPr>
              <a:t>t</a:t>
            </a:r>
            <a:r>
              <a:rPr sz="3050" spc="10" dirty="0">
                <a:solidFill>
                  <a:schemeClr val="bg1"/>
                </a:solidFill>
                <a:latin typeface="Trebuchet MS"/>
                <a:cs typeface="Trebuchet MS"/>
              </a:rPr>
              <a:t>h</a:t>
            </a:r>
            <a:r>
              <a:rPr sz="3050" spc="-65" dirty="0">
                <a:solidFill>
                  <a:schemeClr val="bg1"/>
                </a:solidFill>
                <a:latin typeface="Trebuchet MS"/>
                <a:cs typeface="Trebuchet MS"/>
              </a:rPr>
              <a:t>a</a:t>
            </a:r>
            <a:r>
              <a:rPr sz="3050" spc="-90" dirty="0">
                <a:solidFill>
                  <a:schemeClr val="bg1"/>
                </a:solidFill>
                <a:latin typeface="Trebuchet MS"/>
                <a:cs typeface="Trebuchet MS"/>
              </a:rPr>
              <a:t>t</a:t>
            </a:r>
            <a:r>
              <a:rPr sz="3050" spc="-215" dirty="0">
                <a:solidFill>
                  <a:schemeClr val="bg1"/>
                </a:solidFill>
                <a:latin typeface="Trebuchet MS"/>
                <a:cs typeface="Trebuchet MS"/>
              </a:rPr>
              <a:t> </a:t>
            </a:r>
            <a:r>
              <a:rPr sz="3050" spc="-80" dirty="0">
                <a:solidFill>
                  <a:schemeClr val="bg1"/>
                </a:solidFill>
                <a:latin typeface="Trebuchet MS"/>
                <a:cs typeface="Trebuchet MS"/>
              </a:rPr>
              <a:t>a</a:t>
            </a:r>
            <a:r>
              <a:rPr sz="3050" spc="-85" dirty="0">
                <a:solidFill>
                  <a:schemeClr val="bg1"/>
                </a:solidFill>
                <a:latin typeface="Trebuchet MS"/>
                <a:cs typeface="Trebuchet MS"/>
              </a:rPr>
              <a:t>f</a:t>
            </a:r>
            <a:r>
              <a:rPr sz="3050" spc="-114" dirty="0">
                <a:solidFill>
                  <a:schemeClr val="bg1"/>
                </a:solidFill>
                <a:latin typeface="Trebuchet MS"/>
                <a:cs typeface="Trebuchet MS"/>
              </a:rPr>
              <a:t>f</a:t>
            </a:r>
            <a:r>
              <a:rPr sz="3050" spc="-110" dirty="0">
                <a:solidFill>
                  <a:schemeClr val="bg1"/>
                </a:solidFill>
                <a:latin typeface="Trebuchet MS"/>
                <a:cs typeface="Trebuchet MS"/>
              </a:rPr>
              <a:t>e</a:t>
            </a:r>
            <a:r>
              <a:rPr sz="3050" spc="-170" dirty="0">
                <a:solidFill>
                  <a:schemeClr val="bg1"/>
                </a:solidFill>
                <a:latin typeface="Trebuchet MS"/>
                <a:cs typeface="Trebuchet MS"/>
              </a:rPr>
              <a:t>c</a:t>
            </a:r>
            <a:r>
              <a:rPr sz="3050" spc="-90" dirty="0">
                <a:solidFill>
                  <a:schemeClr val="bg1"/>
                </a:solidFill>
                <a:latin typeface="Trebuchet MS"/>
                <a:cs typeface="Trebuchet MS"/>
              </a:rPr>
              <a:t>t</a:t>
            </a:r>
            <a:r>
              <a:rPr sz="3050" spc="35" dirty="0">
                <a:solidFill>
                  <a:schemeClr val="bg1"/>
                </a:solidFill>
                <a:latin typeface="Trebuchet MS"/>
                <a:cs typeface="Trebuchet MS"/>
              </a:rPr>
              <a:t>s  </a:t>
            </a:r>
            <a:r>
              <a:rPr sz="3050" spc="10" dirty="0">
                <a:solidFill>
                  <a:schemeClr val="bg1"/>
                </a:solidFill>
                <a:latin typeface="Trebuchet MS"/>
                <a:cs typeface="Trebuchet MS"/>
              </a:rPr>
              <a:t>h</a:t>
            </a:r>
            <a:r>
              <a:rPr sz="3050" spc="125" dirty="0">
                <a:solidFill>
                  <a:schemeClr val="bg1"/>
                </a:solidFill>
                <a:latin typeface="Trebuchet MS"/>
                <a:cs typeface="Trebuchet MS"/>
              </a:rPr>
              <a:t>o</a:t>
            </a:r>
            <a:r>
              <a:rPr sz="3050" spc="35" dirty="0">
                <a:solidFill>
                  <a:schemeClr val="bg1"/>
                </a:solidFill>
                <a:latin typeface="Trebuchet MS"/>
                <a:cs typeface="Trebuchet MS"/>
              </a:rPr>
              <a:t>w</a:t>
            </a:r>
            <a:r>
              <a:rPr sz="3050" spc="-215" dirty="0">
                <a:solidFill>
                  <a:schemeClr val="bg1"/>
                </a:solidFill>
                <a:latin typeface="Trebuchet MS"/>
                <a:cs typeface="Trebuchet MS"/>
              </a:rPr>
              <a:t> </a:t>
            </a:r>
            <a:r>
              <a:rPr sz="3050" dirty="0">
                <a:solidFill>
                  <a:schemeClr val="bg1"/>
                </a:solidFill>
                <a:latin typeface="Trebuchet MS"/>
                <a:cs typeface="Trebuchet MS"/>
              </a:rPr>
              <a:t>y</a:t>
            </a:r>
            <a:r>
              <a:rPr sz="3050" spc="125" dirty="0">
                <a:solidFill>
                  <a:schemeClr val="bg1"/>
                </a:solidFill>
                <a:latin typeface="Trebuchet MS"/>
                <a:cs typeface="Trebuchet MS"/>
              </a:rPr>
              <a:t>o</a:t>
            </a:r>
            <a:r>
              <a:rPr sz="3050" spc="-50" dirty="0">
                <a:solidFill>
                  <a:schemeClr val="bg1"/>
                </a:solidFill>
                <a:latin typeface="Trebuchet MS"/>
                <a:cs typeface="Trebuchet MS"/>
              </a:rPr>
              <a:t>u</a:t>
            </a:r>
            <a:r>
              <a:rPr sz="3050" spc="-150" dirty="0">
                <a:solidFill>
                  <a:schemeClr val="bg1"/>
                </a:solidFill>
                <a:latin typeface="Trebuchet MS"/>
                <a:cs typeface="Trebuchet MS"/>
              </a:rPr>
              <a:t>r</a:t>
            </a:r>
            <a:r>
              <a:rPr sz="3050" spc="-215" dirty="0">
                <a:solidFill>
                  <a:schemeClr val="bg1"/>
                </a:solidFill>
                <a:latin typeface="Trebuchet MS"/>
                <a:cs typeface="Trebuchet MS"/>
              </a:rPr>
              <a:t> </a:t>
            </a:r>
            <a:r>
              <a:rPr sz="3050" spc="-45" dirty="0">
                <a:solidFill>
                  <a:schemeClr val="bg1"/>
                </a:solidFill>
                <a:latin typeface="Trebuchet MS"/>
                <a:cs typeface="Trebuchet MS"/>
              </a:rPr>
              <a:t>b</a:t>
            </a:r>
            <a:r>
              <a:rPr sz="3050" spc="125" dirty="0">
                <a:solidFill>
                  <a:schemeClr val="bg1"/>
                </a:solidFill>
                <a:latin typeface="Trebuchet MS"/>
                <a:cs typeface="Trebuchet MS"/>
              </a:rPr>
              <a:t>o</a:t>
            </a:r>
            <a:r>
              <a:rPr sz="3050" spc="-45" dirty="0">
                <a:solidFill>
                  <a:schemeClr val="bg1"/>
                </a:solidFill>
                <a:latin typeface="Trebuchet MS"/>
                <a:cs typeface="Trebuchet MS"/>
              </a:rPr>
              <a:t>d</a:t>
            </a:r>
            <a:r>
              <a:rPr sz="3050" spc="20" dirty="0">
                <a:solidFill>
                  <a:schemeClr val="bg1"/>
                </a:solidFill>
                <a:latin typeface="Trebuchet MS"/>
                <a:cs typeface="Trebuchet MS"/>
              </a:rPr>
              <a:t>y</a:t>
            </a:r>
            <a:r>
              <a:rPr sz="3050" spc="-215" dirty="0">
                <a:solidFill>
                  <a:schemeClr val="bg1"/>
                </a:solidFill>
                <a:latin typeface="Trebuchet MS"/>
                <a:cs typeface="Trebuchet MS"/>
              </a:rPr>
              <a:t> </a:t>
            </a:r>
            <a:r>
              <a:rPr sz="3050" spc="-90" dirty="0">
                <a:solidFill>
                  <a:schemeClr val="bg1"/>
                </a:solidFill>
                <a:latin typeface="Trebuchet MS"/>
                <a:cs typeface="Trebuchet MS"/>
              </a:rPr>
              <a:t>t</a:t>
            </a:r>
            <a:r>
              <a:rPr sz="3050" spc="-50" dirty="0">
                <a:solidFill>
                  <a:schemeClr val="bg1"/>
                </a:solidFill>
                <a:latin typeface="Trebuchet MS"/>
                <a:cs typeface="Trebuchet MS"/>
              </a:rPr>
              <a:t>u</a:t>
            </a:r>
            <a:r>
              <a:rPr sz="3050" spc="-150" dirty="0">
                <a:solidFill>
                  <a:schemeClr val="bg1"/>
                </a:solidFill>
                <a:latin typeface="Trebuchet MS"/>
                <a:cs typeface="Trebuchet MS"/>
              </a:rPr>
              <a:t>r</a:t>
            </a:r>
            <a:r>
              <a:rPr sz="3050" spc="15" dirty="0">
                <a:solidFill>
                  <a:schemeClr val="bg1"/>
                </a:solidFill>
                <a:latin typeface="Trebuchet MS"/>
                <a:cs typeface="Trebuchet MS"/>
              </a:rPr>
              <a:t>n</a:t>
            </a:r>
            <a:r>
              <a:rPr sz="3050" spc="45" dirty="0">
                <a:solidFill>
                  <a:schemeClr val="bg1"/>
                </a:solidFill>
                <a:latin typeface="Trebuchet MS"/>
                <a:cs typeface="Trebuchet MS"/>
              </a:rPr>
              <a:t>s</a:t>
            </a:r>
            <a:r>
              <a:rPr sz="3050" spc="-215" dirty="0">
                <a:solidFill>
                  <a:schemeClr val="bg1"/>
                </a:solidFill>
                <a:latin typeface="Trebuchet MS"/>
                <a:cs typeface="Trebuchet MS"/>
              </a:rPr>
              <a:t> </a:t>
            </a:r>
            <a:r>
              <a:rPr sz="3050" spc="-114" dirty="0">
                <a:solidFill>
                  <a:schemeClr val="bg1"/>
                </a:solidFill>
                <a:latin typeface="Trebuchet MS"/>
                <a:cs typeface="Trebuchet MS"/>
              </a:rPr>
              <a:t>f</a:t>
            </a:r>
            <a:r>
              <a:rPr sz="3050" spc="125" dirty="0">
                <a:solidFill>
                  <a:schemeClr val="bg1"/>
                </a:solidFill>
                <a:latin typeface="Trebuchet MS"/>
                <a:cs typeface="Trebuchet MS"/>
              </a:rPr>
              <a:t>oo</a:t>
            </a:r>
            <a:r>
              <a:rPr sz="3050" spc="-45" dirty="0">
                <a:solidFill>
                  <a:schemeClr val="bg1"/>
                </a:solidFill>
                <a:latin typeface="Trebuchet MS"/>
                <a:cs typeface="Trebuchet MS"/>
              </a:rPr>
              <a:t>d</a:t>
            </a:r>
            <a:r>
              <a:rPr sz="3050" spc="-215" dirty="0">
                <a:solidFill>
                  <a:schemeClr val="bg1"/>
                </a:solidFill>
                <a:latin typeface="Trebuchet MS"/>
                <a:cs typeface="Trebuchet MS"/>
              </a:rPr>
              <a:t> </a:t>
            </a:r>
            <a:r>
              <a:rPr sz="3050" spc="-185" dirty="0">
                <a:solidFill>
                  <a:schemeClr val="bg1"/>
                </a:solidFill>
                <a:latin typeface="Trebuchet MS"/>
                <a:cs typeface="Trebuchet MS"/>
              </a:rPr>
              <a:t>i</a:t>
            </a:r>
            <a:r>
              <a:rPr sz="3050" spc="15" dirty="0">
                <a:solidFill>
                  <a:schemeClr val="bg1"/>
                </a:solidFill>
                <a:latin typeface="Trebuchet MS"/>
                <a:cs typeface="Trebuchet MS"/>
              </a:rPr>
              <a:t>n</a:t>
            </a:r>
            <a:r>
              <a:rPr sz="3050" spc="-105" dirty="0">
                <a:solidFill>
                  <a:schemeClr val="bg1"/>
                </a:solidFill>
                <a:latin typeface="Trebuchet MS"/>
                <a:cs typeface="Trebuchet MS"/>
              </a:rPr>
              <a:t>t</a:t>
            </a:r>
            <a:r>
              <a:rPr sz="3050" spc="125" dirty="0">
                <a:solidFill>
                  <a:schemeClr val="bg1"/>
                </a:solidFill>
                <a:latin typeface="Trebuchet MS"/>
                <a:cs typeface="Trebuchet MS"/>
              </a:rPr>
              <a:t>o</a:t>
            </a:r>
            <a:r>
              <a:rPr sz="3050" spc="-215" dirty="0">
                <a:solidFill>
                  <a:schemeClr val="bg1"/>
                </a:solidFill>
                <a:latin typeface="Trebuchet MS"/>
                <a:cs typeface="Trebuchet MS"/>
              </a:rPr>
              <a:t> </a:t>
            </a:r>
            <a:r>
              <a:rPr sz="3050" spc="-110" dirty="0">
                <a:solidFill>
                  <a:schemeClr val="bg1"/>
                </a:solidFill>
                <a:latin typeface="Trebuchet MS"/>
                <a:cs typeface="Trebuchet MS"/>
              </a:rPr>
              <a:t>e</a:t>
            </a:r>
            <a:r>
              <a:rPr sz="3050" spc="15" dirty="0">
                <a:solidFill>
                  <a:schemeClr val="bg1"/>
                </a:solidFill>
                <a:latin typeface="Trebuchet MS"/>
                <a:cs typeface="Trebuchet MS"/>
              </a:rPr>
              <a:t>n</a:t>
            </a:r>
            <a:r>
              <a:rPr sz="3050" spc="-110" dirty="0">
                <a:solidFill>
                  <a:schemeClr val="bg1"/>
                </a:solidFill>
                <a:latin typeface="Trebuchet MS"/>
                <a:cs typeface="Trebuchet MS"/>
              </a:rPr>
              <a:t>e</a:t>
            </a:r>
            <a:r>
              <a:rPr sz="3050" spc="-200" dirty="0">
                <a:solidFill>
                  <a:schemeClr val="bg1"/>
                </a:solidFill>
                <a:latin typeface="Trebuchet MS"/>
                <a:cs typeface="Trebuchet MS"/>
              </a:rPr>
              <a:t>r</a:t>
            </a:r>
            <a:r>
              <a:rPr sz="3050" spc="120" dirty="0">
                <a:solidFill>
                  <a:schemeClr val="bg1"/>
                </a:solidFill>
                <a:latin typeface="Trebuchet MS"/>
                <a:cs typeface="Trebuchet MS"/>
              </a:rPr>
              <a:t>g</a:t>
            </a:r>
            <a:r>
              <a:rPr sz="3050" spc="-65" dirty="0">
                <a:solidFill>
                  <a:schemeClr val="bg1"/>
                </a:solidFill>
                <a:latin typeface="Trebuchet MS"/>
                <a:cs typeface="Trebuchet MS"/>
              </a:rPr>
              <a:t>y</a:t>
            </a:r>
            <a:r>
              <a:rPr sz="3050" spc="-440" dirty="0">
                <a:solidFill>
                  <a:schemeClr val="bg1"/>
                </a:solidFill>
                <a:latin typeface="Trebuchet MS"/>
                <a:cs typeface="Trebuchet MS"/>
              </a:rPr>
              <a:t>.</a:t>
            </a:r>
            <a:r>
              <a:rPr sz="3050" spc="-215" dirty="0">
                <a:solidFill>
                  <a:schemeClr val="bg1"/>
                </a:solidFill>
                <a:latin typeface="Trebuchet MS"/>
                <a:cs typeface="Trebuchet MS"/>
              </a:rPr>
              <a:t> </a:t>
            </a:r>
            <a:r>
              <a:rPr sz="3050" spc="-50" dirty="0">
                <a:solidFill>
                  <a:schemeClr val="bg1"/>
                </a:solidFill>
                <a:latin typeface="Trebuchet MS"/>
                <a:cs typeface="Trebuchet MS"/>
              </a:rPr>
              <a:t>I</a:t>
            </a:r>
            <a:r>
              <a:rPr sz="3050" spc="-80" dirty="0">
                <a:solidFill>
                  <a:schemeClr val="bg1"/>
                </a:solidFill>
                <a:latin typeface="Trebuchet MS"/>
                <a:cs typeface="Trebuchet MS"/>
              </a:rPr>
              <a:t>t  </a:t>
            </a:r>
            <a:r>
              <a:rPr sz="3050" spc="-185" dirty="0">
                <a:solidFill>
                  <a:schemeClr val="bg1"/>
                </a:solidFill>
                <a:latin typeface="Trebuchet MS"/>
                <a:cs typeface="Trebuchet MS"/>
              </a:rPr>
              <a:t>i</a:t>
            </a:r>
            <a:r>
              <a:rPr sz="3050" spc="45" dirty="0">
                <a:solidFill>
                  <a:schemeClr val="bg1"/>
                </a:solidFill>
                <a:latin typeface="Trebuchet MS"/>
                <a:cs typeface="Trebuchet MS"/>
              </a:rPr>
              <a:t>s</a:t>
            </a:r>
            <a:r>
              <a:rPr sz="3050" spc="-215" dirty="0">
                <a:solidFill>
                  <a:schemeClr val="bg1"/>
                </a:solidFill>
                <a:latin typeface="Trebuchet MS"/>
                <a:cs typeface="Trebuchet MS"/>
              </a:rPr>
              <a:t> </a:t>
            </a:r>
            <a:r>
              <a:rPr sz="3050" spc="-170" dirty="0">
                <a:solidFill>
                  <a:schemeClr val="bg1"/>
                </a:solidFill>
                <a:latin typeface="Trebuchet MS"/>
                <a:cs typeface="Trebuchet MS"/>
              </a:rPr>
              <a:t>c</a:t>
            </a:r>
            <a:r>
              <a:rPr sz="3050" spc="10" dirty="0">
                <a:solidFill>
                  <a:schemeClr val="bg1"/>
                </a:solidFill>
                <a:latin typeface="Trebuchet MS"/>
                <a:cs typeface="Trebuchet MS"/>
              </a:rPr>
              <a:t>h</a:t>
            </a:r>
            <a:r>
              <a:rPr sz="3050" spc="-65" dirty="0">
                <a:solidFill>
                  <a:schemeClr val="bg1"/>
                </a:solidFill>
                <a:latin typeface="Trebuchet MS"/>
                <a:cs typeface="Trebuchet MS"/>
              </a:rPr>
              <a:t>a</a:t>
            </a:r>
            <a:r>
              <a:rPr sz="3050" spc="-175" dirty="0">
                <a:solidFill>
                  <a:schemeClr val="bg1"/>
                </a:solidFill>
                <a:latin typeface="Trebuchet MS"/>
                <a:cs typeface="Trebuchet MS"/>
              </a:rPr>
              <a:t>r</a:t>
            </a:r>
            <a:r>
              <a:rPr sz="3050" spc="-65" dirty="0">
                <a:solidFill>
                  <a:schemeClr val="bg1"/>
                </a:solidFill>
                <a:latin typeface="Trebuchet MS"/>
                <a:cs typeface="Trebuchet MS"/>
              </a:rPr>
              <a:t>a</a:t>
            </a:r>
            <a:r>
              <a:rPr sz="3050" spc="-170" dirty="0">
                <a:solidFill>
                  <a:schemeClr val="bg1"/>
                </a:solidFill>
                <a:latin typeface="Trebuchet MS"/>
                <a:cs typeface="Trebuchet MS"/>
              </a:rPr>
              <a:t>c</a:t>
            </a:r>
            <a:r>
              <a:rPr sz="3050" spc="-105" dirty="0">
                <a:solidFill>
                  <a:schemeClr val="bg1"/>
                </a:solidFill>
                <a:latin typeface="Trebuchet MS"/>
                <a:cs typeface="Trebuchet MS"/>
              </a:rPr>
              <a:t>t</a:t>
            </a:r>
            <a:r>
              <a:rPr sz="3050" spc="-110" dirty="0">
                <a:solidFill>
                  <a:schemeClr val="bg1"/>
                </a:solidFill>
                <a:latin typeface="Trebuchet MS"/>
                <a:cs typeface="Trebuchet MS"/>
              </a:rPr>
              <a:t>e</a:t>
            </a:r>
            <a:r>
              <a:rPr sz="3050" spc="-150" dirty="0">
                <a:solidFill>
                  <a:schemeClr val="bg1"/>
                </a:solidFill>
                <a:latin typeface="Trebuchet MS"/>
                <a:cs typeface="Trebuchet MS"/>
              </a:rPr>
              <a:t>r</a:t>
            </a:r>
            <a:r>
              <a:rPr sz="3050" spc="-185" dirty="0">
                <a:solidFill>
                  <a:schemeClr val="bg1"/>
                </a:solidFill>
                <a:latin typeface="Trebuchet MS"/>
                <a:cs typeface="Trebuchet MS"/>
              </a:rPr>
              <a:t>i</a:t>
            </a:r>
            <a:r>
              <a:rPr sz="3050" spc="-55" dirty="0">
                <a:solidFill>
                  <a:schemeClr val="bg1"/>
                </a:solidFill>
                <a:latin typeface="Trebuchet MS"/>
                <a:cs typeface="Trebuchet MS"/>
              </a:rPr>
              <a:t>z</a:t>
            </a:r>
            <a:r>
              <a:rPr sz="3050" spc="-110" dirty="0">
                <a:solidFill>
                  <a:schemeClr val="bg1"/>
                </a:solidFill>
                <a:latin typeface="Trebuchet MS"/>
                <a:cs typeface="Trebuchet MS"/>
              </a:rPr>
              <a:t>e</a:t>
            </a:r>
            <a:r>
              <a:rPr sz="3050" spc="-45" dirty="0">
                <a:solidFill>
                  <a:schemeClr val="bg1"/>
                </a:solidFill>
                <a:latin typeface="Trebuchet MS"/>
                <a:cs typeface="Trebuchet MS"/>
              </a:rPr>
              <a:t>d</a:t>
            </a:r>
            <a:r>
              <a:rPr sz="3050" spc="-215" dirty="0">
                <a:solidFill>
                  <a:schemeClr val="bg1"/>
                </a:solidFill>
                <a:latin typeface="Trebuchet MS"/>
                <a:cs typeface="Trebuchet MS"/>
              </a:rPr>
              <a:t> </a:t>
            </a:r>
            <a:r>
              <a:rPr sz="3050" spc="-65" dirty="0">
                <a:solidFill>
                  <a:schemeClr val="bg1"/>
                </a:solidFill>
                <a:latin typeface="Trebuchet MS"/>
                <a:cs typeface="Trebuchet MS"/>
              </a:rPr>
              <a:t>b</a:t>
            </a:r>
            <a:r>
              <a:rPr sz="3050" spc="20" dirty="0">
                <a:solidFill>
                  <a:schemeClr val="bg1"/>
                </a:solidFill>
                <a:latin typeface="Trebuchet MS"/>
                <a:cs typeface="Trebuchet MS"/>
              </a:rPr>
              <a:t>y</a:t>
            </a:r>
            <a:r>
              <a:rPr sz="3050" spc="-215" dirty="0">
                <a:solidFill>
                  <a:schemeClr val="bg1"/>
                </a:solidFill>
                <a:latin typeface="Trebuchet MS"/>
                <a:cs typeface="Trebuchet MS"/>
              </a:rPr>
              <a:t> </a:t>
            </a:r>
            <a:r>
              <a:rPr sz="3050" spc="10" dirty="0">
                <a:solidFill>
                  <a:schemeClr val="bg1"/>
                </a:solidFill>
                <a:latin typeface="Trebuchet MS"/>
                <a:cs typeface="Trebuchet MS"/>
              </a:rPr>
              <a:t>h</a:t>
            </a:r>
            <a:r>
              <a:rPr sz="3050" spc="-185" dirty="0">
                <a:solidFill>
                  <a:schemeClr val="bg1"/>
                </a:solidFill>
                <a:latin typeface="Trebuchet MS"/>
                <a:cs typeface="Trebuchet MS"/>
              </a:rPr>
              <a:t>i</a:t>
            </a:r>
            <a:r>
              <a:rPr sz="3050" spc="120" dirty="0">
                <a:solidFill>
                  <a:schemeClr val="bg1"/>
                </a:solidFill>
                <a:latin typeface="Trebuchet MS"/>
                <a:cs typeface="Trebuchet MS"/>
              </a:rPr>
              <a:t>g</a:t>
            </a:r>
            <a:r>
              <a:rPr sz="3050" spc="10" dirty="0">
                <a:solidFill>
                  <a:schemeClr val="bg1"/>
                </a:solidFill>
                <a:latin typeface="Trebuchet MS"/>
                <a:cs typeface="Trebuchet MS"/>
              </a:rPr>
              <a:t>h</a:t>
            </a:r>
            <a:r>
              <a:rPr sz="3050" spc="-215" dirty="0">
                <a:solidFill>
                  <a:schemeClr val="bg1"/>
                </a:solidFill>
                <a:latin typeface="Trebuchet MS"/>
                <a:cs typeface="Trebuchet MS"/>
              </a:rPr>
              <a:t> l</a:t>
            </a:r>
            <a:r>
              <a:rPr sz="3050" spc="-110" dirty="0">
                <a:solidFill>
                  <a:schemeClr val="bg1"/>
                </a:solidFill>
                <a:latin typeface="Trebuchet MS"/>
                <a:cs typeface="Trebuchet MS"/>
              </a:rPr>
              <a:t>e</a:t>
            </a:r>
            <a:r>
              <a:rPr sz="3050" spc="-15" dirty="0">
                <a:solidFill>
                  <a:schemeClr val="bg1"/>
                </a:solidFill>
                <a:latin typeface="Trebuchet MS"/>
                <a:cs typeface="Trebuchet MS"/>
              </a:rPr>
              <a:t>v</a:t>
            </a:r>
            <a:r>
              <a:rPr sz="3050" spc="-110" dirty="0">
                <a:solidFill>
                  <a:schemeClr val="bg1"/>
                </a:solidFill>
                <a:latin typeface="Trebuchet MS"/>
                <a:cs typeface="Trebuchet MS"/>
              </a:rPr>
              <a:t>e</a:t>
            </a:r>
            <a:r>
              <a:rPr sz="3050" spc="-215" dirty="0">
                <a:solidFill>
                  <a:schemeClr val="bg1"/>
                </a:solidFill>
                <a:latin typeface="Trebuchet MS"/>
                <a:cs typeface="Trebuchet MS"/>
              </a:rPr>
              <a:t>l</a:t>
            </a:r>
            <a:r>
              <a:rPr sz="3050" spc="45" dirty="0">
                <a:solidFill>
                  <a:schemeClr val="bg1"/>
                </a:solidFill>
                <a:latin typeface="Trebuchet MS"/>
                <a:cs typeface="Trebuchet MS"/>
              </a:rPr>
              <a:t>s</a:t>
            </a:r>
            <a:r>
              <a:rPr sz="3050" spc="-215" dirty="0">
                <a:solidFill>
                  <a:schemeClr val="bg1"/>
                </a:solidFill>
                <a:latin typeface="Trebuchet MS"/>
                <a:cs typeface="Trebuchet MS"/>
              </a:rPr>
              <a:t> </a:t>
            </a:r>
            <a:r>
              <a:rPr sz="3050" spc="105" dirty="0">
                <a:solidFill>
                  <a:schemeClr val="bg1"/>
                </a:solidFill>
                <a:latin typeface="Trebuchet MS"/>
                <a:cs typeface="Trebuchet MS"/>
              </a:rPr>
              <a:t>o</a:t>
            </a:r>
            <a:r>
              <a:rPr sz="3050" spc="-85" dirty="0">
                <a:solidFill>
                  <a:schemeClr val="bg1"/>
                </a:solidFill>
                <a:latin typeface="Trebuchet MS"/>
                <a:cs typeface="Trebuchet MS"/>
              </a:rPr>
              <a:t>f</a:t>
            </a:r>
            <a:r>
              <a:rPr sz="3050" spc="-215" dirty="0">
                <a:solidFill>
                  <a:schemeClr val="bg1"/>
                </a:solidFill>
                <a:latin typeface="Trebuchet MS"/>
                <a:cs typeface="Trebuchet MS"/>
              </a:rPr>
              <a:t> </a:t>
            </a:r>
            <a:r>
              <a:rPr sz="3050" spc="-45" dirty="0">
                <a:solidFill>
                  <a:schemeClr val="bg1"/>
                </a:solidFill>
                <a:latin typeface="Trebuchet MS"/>
                <a:cs typeface="Trebuchet MS"/>
              </a:rPr>
              <a:t>b</a:t>
            </a:r>
            <a:r>
              <a:rPr sz="3050" spc="-215" dirty="0">
                <a:solidFill>
                  <a:schemeClr val="bg1"/>
                </a:solidFill>
                <a:latin typeface="Trebuchet MS"/>
                <a:cs typeface="Trebuchet MS"/>
              </a:rPr>
              <a:t>l</a:t>
            </a:r>
            <a:r>
              <a:rPr sz="3050" spc="125" dirty="0">
                <a:solidFill>
                  <a:schemeClr val="bg1"/>
                </a:solidFill>
                <a:latin typeface="Trebuchet MS"/>
                <a:cs typeface="Trebuchet MS"/>
              </a:rPr>
              <a:t>oo</a:t>
            </a:r>
            <a:r>
              <a:rPr sz="3050" spc="-30" dirty="0">
                <a:solidFill>
                  <a:schemeClr val="bg1"/>
                </a:solidFill>
                <a:latin typeface="Trebuchet MS"/>
                <a:cs typeface="Trebuchet MS"/>
              </a:rPr>
              <a:t>d  </a:t>
            </a:r>
            <a:r>
              <a:rPr sz="3050" spc="45" dirty="0" smtClean="0">
                <a:solidFill>
                  <a:schemeClr val="bg1"/>
                </a:solidFill>
                <a:latin typeface="Trebuchet MS"/>
                <a:cs typeface="Trebuchet MS"/>
              </a:rPr>
              <a:t>s</a:t>
            </a:r>
            <a:r>
              <a:rPr sz="3050" spc="-50" dirty="0" smtClean="0">
                <a:solidFill>
                  <a:schemeClr val="bg1"/>
                </a:solidFill>
                <a:latin typeface="Trebuchet MS"/>
                <a:cs typeface="Trebuchet MS"/>
              </a:rPr>
              <a:t>u</a:t>
            </a:r>
            <a:r>
              <a:rPr sz="3050" spc="120" dirty="0" smtClean="0">
                <a:solidFill>
                  <a:schemeClr val="bg1"/>
                </a:solidFill>
                <a:latin typeface="Trebuchet MS"/>
                <a:cs typeface="Trebuchet MS"/>
              </a:rPr>
              <a:t>g</a:t>
            </a:r>
            <a:r>
              <a:rPr sz="3050" spc="-65" dirty="0" smtClean="0">
                <a:solidFill>
                  <a:schemeClr val="bg1"/>
                </a:solidFill>
                <a:latin typeface="Trebuchet MS"/>
                <a:cs typeface="Trebuchet MS"/>
              </a:rPr>
              <a:t>a</a:t>
            </a:r>
            <a:r>
              <a:rPr sz="3050" spc="-150" dirty="0" smtClean="0">
                <a:solidFill>
                  <a:schemeClr val="bg1"/>
                </a:solidFill>
                <a:latin typeface="Trebuchet MS"/>
                <a:cs typeface="Trebuchet MS"/>
              </a:rPr>
              <a:t>r</a:t>
            </a:r>
            <a:r>
              <a:rPr sz="3050" spc="-440" dirty="0" smtClean="0">
                <a:solidFill>
                  <a:schemeClr val="bg1"/>
                </a:solidFill>
                <a:latin typeface="Trebuchet MS"/>
                <a:cs typeface="Trebuchet MS"/>
              </a:rPr>
              <a:t>.</a:t>
            </a:r>
            <a:r>
              <a:rPr sz="3050" spc="-270" dirty="0" smtClean="0">
                <a:solidFill>
                  <a:schemeClr val="bg1"/>
                </a:solidFill>
                <a:latin typeface="Trebuchet MS"/>
                <a:cs typeface="Trebuchet MS"/>
              </a:rPr>
              <a:t> </a:t>
            </a:r>
            <a:r>
              <a:rPr sz="3050" spc="-95" dirty="0" smtClean="0">
                <a:solidFill>
                  <a:schemeClr val="bg1"/>
                </a:solidFill>
                <a:latin typeface="Trebuchet MS"/>
                <a:cs typeface="Trebuchet MS"/>
              </a:rPr>
              <a:t>T</a:t>
            </a:r>
            <a:r>
              <a:rPr sz="3050" spc="10" dirty="0" smtClean="0">
                <a:solidFill>
                  <a:schemeClr val="bg1"/>
                </a:solidFill>
                <a:latin typeface="Trebuchet MS"/>
                <a:cs typeface="Trebuchet MS"/>
              </a:rPr>
              <a:t>h</a:t>
            </a:r>
            <a:r>
              <a:rPr sz="3050" spc="-110" dirty="0" smtClean="0">
                <a:solidFill>
                  <a:schemeClr val="bg1"/>
                </a:solidFill>
                <a:latin typeface="Trebuchet MS"/>
                <a:cs typeface="Trebuchet MS"/>
              </a:rPr>
              <a:t>e</a:t>
            </a:r>
            <a:r>
              <a:rPr sz="3050" spc="-200" dirty="0" smtClean="0">
                <a:solidFill>
                  <a:schemeClr val="bg1"/>
                </a:solidFill>
                <a:latin typeface="Trebuchet MS"/>
                <a:cs typeface="Trebuchet MS"/>
              </a:rPr>
              <a:t>r</a:t>
            </a:r>
            <a:r>
              <a:rPr sz="3050" spc="-110" dirty="0" smtClean="0">
                <a:solidFill>
                  <a:schemeClr val="bg1"/>
                </a:solidFill>
                <a:latin typeface="Trebuchet MS"/>
                <a:cs typeface="Trebuchet MS"/>
              </a:rPr>
              <a:t>e</a:t>
            </a:r>
            <a:r>
              <a:rPr sz="3050" spc="-215" dirty="0" smtClean="0">
                <a:solidFill>
                  <a:schemeClr val="bg1"/>
                </a:solidFill>
                <a:latin typeface="Trebuchet MS"/>
                <a:cs typeface="Trebuchet MS"/>
              </a:rPr>
              <a:t> </a:t>
            </a:r>
            <a:r>
              <a:rPr sz="3050" spc="-65" dirty="0" smtClean="0">
                <a:solidFill>
                  <a:schemeClr val="bg1"/>
                </a:solidFill>
                <a:latin typeface="Trebuchet MS"/>
                <a:cs typeface="Trebuchet MS"/>
              </a:rPr>
              <a:t>a</a:t>
            </a:r>
            <a:r>
              <a:rPr sz="3050" spc="-200" dirty="0" smtClean="0">
                <a:solidFill>
                  <a:schemeClr val="bg1"/>
                </a:solidFill>
                <a:latin typeface="Trebuchet MS"/>
                <a:cs typeface="Trebuchet MS"/>
              </a:rPr>
              <a:t>r</a:t>
            </a:r>
            <a:r>
              <a:rPr sz="3050" spc="-110" dirty="0" smtClean="0">
                <a:solidFill>
                  <a:schemeClr val="bg1"/>
                </a:solidFill>
                <a:latin typeface="Trebuchet MS"/>
                <a:cs typeface="Trebuchet MS"/>
              </a:rPr>
              <a:t>e</a:t>
            </a:r>
            <a:r>
              <a:rPr sz="3050" spc="-215" dirty="0" smtClean="0">
                <a:solidFill>
                  <a:schemeClr val="bg1"/>
                </a:solidFill>
                <a:latin typeface="Trebuchet MS"/>
                <a:cs typeface="Trebuchet MS"/>
              </a:rPr>
              <a:t> </a:t>
            </a:r>
            <a:r>
              <a:rPr sz="3050" spc="-90" dirty="0" smtClean="0">
                <a:solidFill>
                  <a:schemeClr val="bg1"/>
                </a:solidFill>
                <a:latin typeface="Trebuchet MS"/>
                <a:cs typeface="Trebuchet MS"/>
              </a:rPr>
              <a:t>t</a:t>
            </a:r>
            <a:r>
              <a:rPr sz="3050" spc="35" dirty="0" smtClean="0">
                <a:solidFill>
                  <a:schemeClr val="bg1"/>
                </a:solidFill>
                <a:latin typeface="Trebuchet MS"/>
                <a:cs typeface="Trebuchet MS"/>
              </a:rPr>
              <a:t>w</a:t>
            </a:r>
            <a:r>
              <a:rPr sz="3050" spc="125" dirty="0" smtClean="0">
                <a:solidFill>
                  <a:schemeClr val="bg1"/>
                </a:solidFill>
                <a:latin typeface="Trebuchet MS"/>
                <a:cs typeface="Trebuchet MS"/>
              </a:rPr>
              <a:t>o</a:t>
            </a:r>
            <a:r>
              <a:rPr sz="3050" spc="-215" dirty="0" smtClean="0">
                <a:solidFill>
                  <a:schemeClr val="bg1"/>
                </a:solidFill>
                <a:latin typeface="Trebuchet MS"/>
                <a:cs typeface="Trebuchet MS"/>
              </a:rPr>
              <a:t> </a:t>
            </a:r>
            <a:r>
              <a:rPr sz="3050" spc="10" dirty="0" smtClean="0">
                <a:solidFill>
                  <a:schemeClr val="bg1"/>
                </a:solidFill>
                <a:latin typeface="Trebuchet MS"/>
                <a:cs typeface="Trebuchet MS"/>
              </a:rPr>
              <a:t>m</a:t>
            </a:r>
            <a:r>
              <a:rPr sz="3050" spc="-65" dirty="0" smtClean="0">
                <a:solidFill>
                  <a:schemeClr val="bg1"/>
                </a:solidFill>
                <a:latin typeface="Trebuchet MS"/>
                <a:cs typeface="Trebuchet MS"/>
              </a:rPr>
              <a:t>a</a:t>
            </a:r>
            <a:r>
              <a:rPr sz="3050" spc="-185" dirty="0" smtClean="0">
                <a:solidFill>
                  <a:schemeClr val="bg1"/>
                </a:solidFill>
                <a:latin typeface="Trebuchet MS"/>
                <a:cs typeface="Trebuchet MS"/>
              </a:rPr>
              <a:t>i</a:t>
            </a:r>
            <a:r>
              <a:rPr sz="3050" spc="15" dirty="0" smtClean="0">
                <a:solidFill>
                  <a:schemeClr val="bg1"/>
                </a:solidFill>
                <a:latin typeface="Trebuchet MS"/>
                <a:cs typeface="Trebuchet MS"/>
              </a:rPr>
              <a:t>n</a:t>
            </a:r>
            <a:r>
              <a:rPr sz="3050" spc="-215" dirty="0" smtClean="0">
                <a:solidFill>
                  <a:schemeClr val="bg1"/>
                </a:solidFill>
                <a:latin typeface="Trebuchet MS"/>
                <a:cs typeface="Trebuchet MS"/>
              </a:rPr>
              <a:t> </a:t>
            </a:r>
            <a:r>
              <a:rPr sz="3050" spc="-90" dirty="0" smtClean="0">
                <a:solidFill>
                  <a:schemeClr val="bg1"/>
                </a:solidFill>
                <a:latin typeface="Trebuchet MS"/>
                <a:cs typeface="Trebuchet MS"/>
              </a:rPr>
              <a:t>t</a:t>
            </a:r>
            <a:r>
              <a:rPr sz="3050" spc="20" dirty="0" smtClean="0">
                <a:solidFill>
                  <a:schemeClr val="bg1"/>
                </a:solidFill>
                <a:latin typeface="Trebuchet MS"/>
                <a:cs typeface="Trebuchet MS"/>
              </a:rPr>
              <a:t>y</a:t>
            </a:r>
            <a:r>
              <a:rPr sz="3050" spc="-40" dirty="0" smtClean="0">
                <a:solidFill>
                  <a:schemeClr val="bg1"/>
                </a:solidFill>
                <a:latin typeface="Trebuchet MS"/>
                <a:cs typeface="Trebuchet MS"/>
              </a:rPr>
              <a:t>p</a:t>
            </a:r>
            <a:r>
              <a:rPr sz="3050" spc="-110" dirty="0" smtClean="0">
                <a:solidFill>
                  <a:schemeClr val="bg1"/>
                </a:solidFill>
                <a:latin typeface="Trebuchet MS"/>
                <a:cs typeface="Trebuchet MS"/>
              </a:rPr>
              <a:t>e</a:t>
            </a:r>
            <a:r>
              <a:rPr sz="3050" spc="45" dirty="0" smtClean="0">
                <a:solidFill>
                  <a:schemeClr val="bg1"/>
                </a:solidFill>
                <a:latin typeface="Trebuchet MS"/>
                <a:cs typeface="Trebuchet MS"/>
              </a:rPr>
              <a:t>s</a:t>
            </a:r>
            <a:r>
              <a:rPr sz="3050" spc="-215" dirty="0" smtClean="0">
                <a:solidFill>
                  <a:schemeClr val="bg1"/>
                </a:solidFill>
                <a:latin typeface="Trebuchet MS"/>
                <a:cs typeface="Trebuchet MS"/>
              </a:rPr>
              <a:t> </a:t>
            </a:r>
            <a:r>
              <a:rPr sz="3050" spc="105" dirty="0" smtClean="0">
                <a:solidFill>
                  <a:schemeClr val="bg1"/>
                </a:solidFill>
                <a:latin typeface="Trebuchet MS"/>
                <a:cs typeface="Trebuchet MS"/>
              </a:rPr>
              <a:t>o</a:t>
            </a:r>
            <a:r>
              <a:rPr sz="3050" spc="-75" dirty="0" smtClean="0">
                <a:solidFill>
                  <a:schemeClr val="bg1"/>
                </a:solidFill>
                <a:latin typeface="Trebuchet MS"/>
                <a:cs typeface="Trebuchet MS"/>
              </a:rPr>
              <a:t>f  </a:t>
            </a:r>
            <a:r>
              <a:rPr sz="3050" spc="-45" dirty="0" smtClean="0">
                <a:solidFill>
                  <a:schemeClr val="bg1"/>
                </a:solidFill>
                <a:latin typeface="Trebuchet MS"/>
                <a:cs typeface="Trebuchet MS"/>
              </a:rPr>
              <a:t>d</a:t>
            </a:r>
            <a:r>
              <a:rPr sz="3050" spc="-185" dirty="0" smtClean="0">
                <a:solidFill>
                  <a:schemeClr val="bg1"/>
                </a:solidFill>
                <a:latin typeface="Trebuchet MS"/>
                <a:cs typeface="Trebuchet MS"/>
              </a:rPr>
              <a:t>i</a:t>
            </a:r>
            <a:r>
              <a:rPr sz="3050" spc="-65" dirty="0" smtClean="0">
                <a:solidFill>
                  <a:schemeClr val="bg1"/>
                </a:solidFill>
                <a:latin typeface="Trebuchet MS"/>
                <a:cs typeface="Trebuchet MS"/>
              </a:rPr>
              <a:t>a</a:t>
            </a:r>
            <a:r>
              <a:rPr sz="3050" spc="-45" dirty="0" smtClean="0">
                <a:solidFill>
                  <a:schemeClr val="bg1"/>
                </a:solidFill>
                <a:latin typeface="Trebuchet MS"/>
                <a:cs typeface="Trebuchet MS"/>
              </a:rPr>
              <a:t>b</a:t>
            </a:r>
            <a:r>
              <a:rPr sz="3050" spc="-110" dirty="0" smtClean="0">
                <a:solidFill>
                  <a:schemeClr val="bg1"/>
                </a:solidFill>
                <a:latin typeface="Trebuchet MS"/>
                <a:cs typeface="Trebuchet MS"/>
              </a:rPr>
              <a:t>e</a:t>
            </a:r>
            <a:r>
              <a:rPr sz="3050" spc="-105" dirty="0" smtClean="0">
                <a:solidFill>
                  <a:schemeClr val="bg1"/>
                </a:solidFill>
                <a:latin typeface="Trebuchet MS"/>
                <a:cs typeface="Trebuchet MS"/>
              </a:rPr>
              <a:t>t</a:t>
            </a:r>
            <a:r>
              <a:rPr sz="3050" spc="-110" dirty="0" smtClean="0">
                <a:solidFill>
                  <a:schemeClr val="bg1"/>
                </a:solidFill>
                <a:latin typeface="Trebuchet MS"/>
                <a:cs typeface="Trebuchet MS"/>
              </a:rPr>
              <a:t>e</a:t>
            </a:r>
            <a:r>
              <a:rPr sz="3050" spc="45" dirty="0" smtClean="0">
                <a:solidFill>
                  <a:schemeClr val="bg1"/>
                </a:solidFill>
                <a:latin typeface="Trebuchet MS"/>
                <a:cs typeface="Trebuchet MS"/>
              </a:rPr>
              <a:t>s</a:t>
            </a:r>
            <a:r>
              <a:rPr sz="3050" spc="-370" dirty="0" smtClean="0">
                <a:solidFill>
                  <a:schemeClr val="bg1"/>
                </a:solidFill>
                <a:latin typeface="Trebuchet MS"/>
                <a:cs typeface="Trebuchet MS"/>
              </a:rPr>
              <a:t>:</a:t>
            </a:r>
            <a:r>
              <a:rPr sz="3050" spc="-215" dirty="0" smtClean="0">
                <a:solidFill>
                  <a:schemeClr val="bg1"/>
                </a:solidFill>
                <a:latin typeface="Trebuchet MS"/>
                <a:cs typeface="Trebuchet MS"/>
              </a:rPr>
              <a:t> </a:t>
            </a:r>
            <a:r>
              <a:rPr sz="3050" spc="-295" dirty="0" smtClean="0">
                <a:solidFill>
                  <a:schemeClr val="bg1"/>
                </a:solidFill>
                <a:latin typeface="Trebuchet MS"/>
                <a:cs typeface="Trebuchet MS"/>
              </a:rPr>
              <a:t>T</a:t>
            </a:r>
            <a:r>
              <a:rPr sz="3050" spc="20" dirty="0" smtClean="0">
                <a:solidFill>
                  <a:schemeClr val="bg1"/>
                </a:solidFill>
                <a:latin typeface="Trebuchet MS"/>
                <a:cs typeface="Trebuchet MS"/>
              </a:rPr>
              <a:t>y</a:t>
            </a:r>
            <a:r>
              <a:rPr sz="3050" spc="-40" dirty="0" smtClean="0">
                <a:solidFill>
                  <a:schemeClr val="bg1"/>
                </a:solidFill>
                <a:latin typeface="Trebuchet MS"/>
                <a:cs typeface="Trebuchet MS"/>
              </a:rPr>
              <a:t>p</a:t>
            </a:r>
            <a:r>
              <a:rPr sz="3050" spc="-110" dirty="0" smtClean="0">
                <a:solidFill>
                  <a:schemeClr val="bg1"/>
                </a:solidFill>
                <a:latin typeface="Trebuchet MS"/>
                <a:cs typeface="Trebuchet MS"/>
              </a:rPr>
              <a:t>e</a:t>
            </a:r>
            <a:r>
              <a:rPr sz="3050" spc="-215" dirty="0" smtClean="0">
                <a:solidFill>
                  <a:schemeClr val="bg1"/>
                </a:solidFill>
                <a:latin typeface="Trebuchet MS"/>
                <a:cs typeface="Trebuchet MS"/>
              </a:rPr>
              <a:t> </a:t>
            </a:r>
            <a:r>
              <a:rPr sz="3050" spc="-585" dirty="0" smtClean="0">
                <a:solidFill>
                  <a:schemeClr val="bg1"/>
                </a:solidFill>
                <a:latin typeface="Trebuchet MS"/>
                <a:cs typeface="Trebuchet MS"/>
              </a:rPr>
              <a:t>1</a:t>
            </a:r>
            <a:r>
              <a:rPr sz="3050" spc="-215" dirty="0" smtClean="0">
                <a:solidFill>
                  <a:schemeClr val="bg1"/>
                </a:solidFill>
                <a:latin typeface="Trebuchet MS"/>
                <a:cs typeface="Trebuchet MS"/>
              </a:rPr>
              <a:t> </a:t>
            </a:r>
            <a:r>
              <a:rPr sz="3050" spc="-65" dirty="0" smtClean="0">
                <a:solidFill>
                  <a:schemeClr val="bg1"/>
                </a:solidFill>
                <a:latin typeface="Trebuchet MS"/>
                <a:cs typeface="Trebuchet MS"/>
              </a:rPr>
              <a:t>a</a:t>
            </a:r>
            <a:r>
              <a:rPr sz="3050" spc="15" dirty="0" smtClean="0">
                <a:solidFill>
                  <a:schemeClr val="bg1"/>
                </a:solidFill>
                <a:latin typeface="Trebuchet MS"/>
                <a:cs typeface="Trebuchet MS"/>
              </a:rPr>
              <a:t>n</a:t>
            </a:r>
            <a:r>
              <a:rPr sz="3050" spc="-45" dirty="0" smtClean="0">
                <a:solidFill>
                  <a:schemeClr val="bg1"/>
                </a:solidFill>
                <a:latin typeface="Trebuchet MS"/>
                <a:cs typeface="Trebuchet MS"/>
              </a:rPr>
              <a:t>d</a:t>
            </a:r>
            <a:r>
              <a:rPr sz="3050" spc="-215" dirty="0" smtClean="0">
                <a:solidFill>
                  <a:schemeClr val="bg1"/>
                </a:solidFill>
                <a:latin typeface="Trebuchet MS"/>
                <a:cs typeface="Trebuchet MS"/>
              </a:rPr>
              <a:t> </a:t>
            </a:r>
            <a:r>
              <a:rPr lang="en-US" sz="3050" spc="-215" dirty="0" smtClean="0">
                <a:solidFill>
                  <a:schemeClr val="bg1"/>
                </a:solidFill>
                <a:latin typeface="Trebuchet MS"/>
                <a:cs typeface="Trebuchet MS"/>
              </a:rPr>
              <a:t>Type 2</a:t>
            </a:r>
            <a:endParaRPr sz="3050" dirty="0">
              <a:solidFill>
                <a:schemeClr val="bg1"/>
              </a:solidFill>
              <a:latin typeface="Trebuchet MS"/>
              <a:cs typeface="Trebuchet MS"/>
            </a:endParaRPr>
          </a:p>
        </p:txBody>
      </p:sp>
      <p:sp>
        <p:nvSpPr>
          <p:cNvPr id="13" name="object 13"/>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grpSp>
        <p:nvGrpSpPr>
          <p:cNvPr id="3" name="object 3"/>
          <p:cNvGrpSpPr/>
          <p:nvPr/>
        </p:nvGrpSpPr>
        <p:grpSpPr>
          <a:xfrm>
            <a:off x="5412" y="-22339"/>
            <a:ext cx="7548245" cy="10287000"/>
            <a:chOff x="0" y="0"/>
            <a:chExt cx="7548245" cy="10287000"/>
          </a:xfrm>
        </p:grpSpPr>
        <p:sp>
          <p:nvSpPr>
            <p:cNvPr id="4" name="object 4"/>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4" y="0"/>
              <a:ext cx="6372127" cy="6049466"/>
            </a:xfrm>
            <a:prstGeom prst="rect">
              <a:avLst/>
            </a:prstGeom>
          </p:spPr>
        </p:pic>
      </p:grpSp>
      <p:sp>
        <p:nvSpPr>
          <p:cNvPr id="7" name="object 7"/>
          <p:cNvSpPr txBox="1">
            <a:spLocks noGrp="1"/>
          </p:cNvSpPr>
          <p:nvPr>
            <p:ph type="title"/>
          </p:nvPr>
        </p:nvSpPr>
        <p:spPr>
          <a:xfrm>
            <a:off x="8615449" y="1353342"/>
            <a:ext cx="8763000" cy="905510"/>
          </a:xfrm>
          <a:prstGeom prst="rect">
            <a:avLst/>
          </a:prstGeom>
        </p:spPr>
        <p:txBody>
          <a:bodyPr vert="horz" wrap="square" lIns="0" tIns="15875" rIns="0" bIns="0" rtlCol="0">
            <a:spAutoFit/>
          </a:bodyPr>
          <a:lstStyle/>
          <a:p>
            <a:pPr marL="12700">
              <a:lnSpc>
                <a:spcPct val="100000"/>
              </a:lnSpc>
              <a:spcBef>
                <a:spcPts val="125"/>
              </a:spcBef>
            </a:pPr>
            <a:r>
              <a:rPr sz="5750" spc="509" dirty="0">
                <a:solidFill>
                  <a:srgbClr val="FFFFFF"/>
                </a:solidFill>
                <a:latin typeface="SimSun"/>
                <a:cs typeface="SimSun"/>
              </a:rPr>
              <a:t>C</a:t>
            </a:r>
            <a:r>
              <a:rPr sz="5750" spc="395" dirty="0">
                <a:solidFill>
                  <a:srgbClr val="FFFFFF"/>
                </a:solidFill>
                <a:latin typeface="SimSun"/>
                <a:cs typeface="SimSun"/>
              </a:rPr>
              <a:t>u</a:t>
            </a:r>
            <a:r>
              <a:rPr sz="5750" spc="-330" dirty="0">
                <a:solidFill>
                  <a:srgbClr val="FFFFFF"/>
                </a:solidFill>
                <a:latin typeface="SimSun"/>
                <a:cs typeface="SimSun"/>
              </a:rPr>
              <a:t>r</a:t>
            </a:r>
            <a:r>
              <a:rPr sz="5750" spc="-425" dirty="0">
                <a:solidFill>
                  <a:srgbClr val="FFFFFF"/>
                </a:solidFill>
                <a:latin typeface="SimSun"/>
                <a:cs typeface="SimSun"/>
              </a:rPr>
              <a:t>r</a:t>
            </a:r>
            <a:r>
              <a:rPr sz="5750" spc="50" dirty="0">
                <a:solidFill>
                  <a:srgbClr val="FFFFFF"/>
                </a:solidFill>
                <a:latin typeface="SimSun"/>
                <a:cs typeface="SimSun"/>
              </a:rPr>
              <a:t>e</a:t>
            </a:r>
            <a:r>
              <a:rPr sz="5750" spc="430" dirty="0">
                <a:solidFill>
                  <a:srgbClr val="FFFFFF"/>
                </a:solidFill>
                <a:latin typeface="SimSun"/>
                <a:cs typeface="SimSun"/>
              </a:rPr>
              <a:t>n</a:t>
            </a:r>
            <a:r>
              <a:rPr sz="5750" spc="-795" dirty="0">
                <a:solidFill>
                  <a:srgbClr val="FFFFFF"/>
                </a:solidFill>
                <a:latin typeface="SimSun"/>
                <a:cs typeface="SimSun"/>
              </a:rPr>
              <a:t>t</a:t>
            </a:r>
            <a:r>
              <a:rPr sz="5750" spc="-1620" dirty="0">
                <a:solidFill>
                  <a:srgbClr val="FFFFFF"/>
                </a:solidFill>
                <a:latin typeface="SimSun"/>
                <a:cs typeface="SimSun"/>
              </a:rPr>
              <a:t> </a:t>
            </a:r>
            <a:r>
              <a:rPr sz="5750" spc="865" dirty="0">
                <a:solidFill>
                  <a:srgbClr val="FFFFFF"/>
                </a:solidFill>
                <a:latin typeface="SimSun"/>
                <a:cs typeface="SimSun"/>
              </a:rPr>
              <a:t>D</a:t>
            </a:r>
            <a:r>
              <a:rPr sz="5750" spc="-1260" dirty="0">
                <a:solidFill>
                  <a:srgbClr val="FFFFFF"/>
                </a:solidFill>
                <a:latin typeface="SimSun"/>
                <a:cs typeface="SimSun"/>
              </a:rPr>
              <a:t>i</a:t>
            </a:r>
            <a:r>
              <a:rPr sz="5750" spc="70" dirty="0">
                <a:solidFill>
                  <a:srgbClr val="FFFFFF"/>
                </a:solidFill>
                <a:latin typeface="SimSun"/>
                <a:cs typeface="SimSun"/>
              </a:rPr>
              <a:t>a</a:t>
            </a:r>
            <a:r>
              <a:rPr sz="5750" spc="190" dirty="0">
                <a:solidFill>
                  <a:srgbClr val="FFFFFF"/>
                </a:solidFill>
                <a:latin typeface="SimSun"/>
                <a:cs typeface="SimSun"/>
              </a:rPr>
              <a:t>g</a:t>
            </a:r>
            <a:r>
              <a:rPr sz="5750" spc="459" dirty="0">
                <a:solidFill>
                  <a:srgbClr val="FFFFFF"/>
                </a:solidFill>
                <a:latin typeface="SimSun"/>
                <a:cs typeface="SimSun"/>
              </a:rPr>
              <a:t>n</a:t>
            </a:r>
            <a:r>
              <a:rPr sz="5750" spc="270" dirty="0">
                <a:solidFill>
                  <a:srgbClr val="FFFFFF"/>
                </a:solidFill>
                <a:latin typeface="SimSun"/>
                <a:cs typeface="SimSun"/>
              </a:rPr>
              <a:t>o</a:t>
            </a:r>
            <a:r>
              <a:rPr sz="5750" spc="-380" dirty="0">
                <a:solidFill>
                  <a:srgbClr val="FFFFFF"/>
                </a:solidFill>
                <a:latin typeface="SimSun"/>
                <a:cs typeface="SimSun"/>
              </a:rPr>
              <a:t>s</a:t>
            </a:r>
            <a:r>
              <a:rPr sz="5750" spc="-1260" dirty="0">
                <a:solidFill>
                  <a:srgbClr val="FFFFFF"/>
                </a:solidFill>
                <a:latin typeface="SimSun"/>
                <a:cs typeface="SimSun"/>
              </a:rPr>
              <a:t>i</a:t>
            </a:r>
            <a:r>
              <a:rPr sz="5750" spc="-360" dirty="0">
                <a:solidFill>
                  <a:srgbClr val="FFFFFF"/>
                </a:solidFill>
                <a:latin typeface="SimSun"/>
                <a:cs typeface="SimSun"/>
              </a:rPr>
              <a:t>s</a:t>
            </a:r>
            <a:r>
              <a:rPr sz="5750" spc="-1620" dirty="0">
                <a:solidFill>
                  <a:srgbClr val="FFFFFF"/>
                </a:solidFill>
                <a:latin typeface="SimSun"/>
                <a:cs typeface="SimSun"/>
              </a:rPr>
              <a:t> </a:t>
            </a:r>
            <a:r>
              <a:rPr sz="5750" spc="1535" dirty="0">
                <a:solidFill>
                  <a:srgbClr val="FFFFFF"/>
                </a:solidFill>
                <a:latin typeface="SimSun"/>
                <a:cs typeface="SimSun"/>
              </a:rPr>
              <a:t>M</a:t>
            </a:r>
            <a:r>
              <a:rPr sz="5750" spc="50" dirty="0">
                <a:solidFill>
                  <a:srgbClr val="FFFFFF"/>
                </a:solidFill>
                <a:latin typeface="SimSun"/>
                <a:cs typeface="SimSun"/>
              </a:rPr>
              <a:t>e</a:t>
            </a:r>
            <a:r>
              <a:rPr sz="5750" spc="-795" dirty="0">
                <a:solidFill>
                  <a:srgbClr val="FFFFFF"/>
                </a:solidFill>
                <a:latin typeface="SimSun"/>
                <a:cs typeface="SimSun"/>
              </a:rPr>
              <a:t>t</a:t>
            </a:r>
            <a:r>
              <a:rPr sz="5750" spc="470" dirty="0">
                <a:solidFill>
                  <a:srgbClr val="FFFFFF"/>
                </a:solidFill>
                <a:latin typeface="SimSun"/>
                <a:cs typeface="SimSun"/>
              </a:rPr>
              <a:t>h</a:t>
            </a:r>
            <a:r>
              <a:rPr sz="5750" spc="300" dirty="0">
                <a:solidFill>
                  <a:srgbClr val="FFFFFF"/>
                </a:solidFill>
                <a:latin typeface="SimSun"/>
                <a:cs typeface="SimSun"/>
              </a:rPr>
              <a:t>o</a:t>
            </a:r>
            <a:r>
              <a:rPr sz="5750" spc="434" dirty="0">
                <a:solidFill>
                  <a:srgbClr val="FFFFFF"/>
                </a:solidFill>
                <a:latin typeface="SimSun"/>
                <a:cs typeface="SimSun"/>
              </a:rPr>
              <a:t>d</a:t>
            </a:r>
            <a:r>
              <a:rPr sz="5750" spc="-360" dirty="0">
                <a:solidFill>
                  <a:srgbClr val="FFFFFF"/>
                </a:solidFill>
                <a:latin typeface="SimSun"/>
                <a:cs typeface="SimSun"/>
              </a:rPr>
              <a:t>s</a:t>
            </a:r>
            <a:endParaRPr sz="5750">
              <a:latin typeface="SimSun"/>
              <a:cs typeface="SimSun"/>
            </a:endParaRPr>
          </a:p>
        </p:txBody>
      </p:sp>
      <p:sp>
        <p:nvSpPr>
          <p:cNvPr id="13" name="object 13"/>
          <p:cNvSpPr txBox="1"/>
          <p:nvPr/>
        </p:nvSpPr>
        <p:spPr>
          <a:xfrm>
            <a:off x="8382000" y="3656672"/>
            <a:ext cx="6926580" cy="2370455"/>
          </a:xfrm>
          <a:prstGeom prst="rect">
            <a:avLst/>
          </a:prstGeom>
        </p:spPr>
        <p:txBody>
          <a:bodyPr vert="horz" wrap="square" lIns="0" tIns="11430" rIns="0" bIns="0" rtlCol="0">
            <a:spAutoFit/>
          </a:bodyPr>
          <a:lstStyle/>
          <a:p>
            <a:pPr marL="12700" marR="5080">
              <a:lnSpc>
                <a:spcPct val="100899"/>
              </a:lnSpc>
              <a:spcBef>
                <a:spcPts val="90"/>
              </a:spcBef>
            </a:pPr>
            <a:r>
              <a:rPr lang="en-US" sz="3050" spc="-95" dirty="0" smtClean="0">
                <a:solidFill>
                  <a:srgbClr val="FFFFFF"/>
                </a:solidFill>
                <a:latin typeface="Trebuchet MS"/>
                <a:cs typeface="Trebuchet MS"/>
              </a:rPr>
              <a:t>The current diagnosis methods for  diabetes include fasting plasma glucose  test, oral glucose tolerance test, and A1C  test. However, these tests may not detect  the disease early enough.</a:t>
            </a:r>
            <a:endParaRPr lang="en-US" sz="3050" spc="-95" dirty="0">
              <a:solidFill>
                <a:srgbClr val="FFFFFF"/>
              </a:solidFill>
              <a:latin typeface="Trebuchet MS"/>
              <a:cs typeface="Trebuchet MS"/>
            </a:endParaRPr>
          </a:p>
        </p:txBody>
      </p:sp>
      <p:sp>
        <p:nvSpPr>
          <p:cNvPr id="14" name="object 14"/>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5"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7"/>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6" y="815620"/>
            <a:ext cx="6682740" cy="8823325"/>
            <a:chOff x="11605456" y="815620"/>
            <a:chExt cx="6682740" cy="8823325"/>
          </a:xfrm>
        </p:grpSpPr>
        <p:sp>
          <p:nvSpPr>
            <p:cNvPr id="7" name="object 7"/>
            <p:cNvSpPr/>
            <p:nvPr/>
          </p:nvSpPr>
          <p:spPr>
            <a:xfrm>
              <a:off x="15857502" y="815620"/>
              <a:ext cx="2430780" cy="2623185"/>
            </a:xfrm>
            <a:custGeom>
              <a:avLst/>
              <a:gdLst/>
              <a:ahLst/>
              <a:cxnLst/>
              <a:rect l="l" t="t" r="r" b="b"/>
              <a:pathLst>
                <a:path w="2430780" h="2623185">
                  <a:moveTo>
                    <a:pt x="194729" y="2622730"/>
                  </a:moveTo>
                  <a:lnTo>
                    <a:pt x="0" y="2430496"/>
                  </a:lnTo>
                  <a:lnTo>
                    <a:pt x="2430496" y="0"/>
                  </a:lnTo>
                  <a:lnTo>
                    <a:pt x="2430496" y="386963"/>
                  </a:lnTo>
                  <a:lnTo>
                    <a:pt x="194729" y="2622730"/>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6" y="3266261"/>
              <a:ext cx="6372127" cy="6372127"/>
            </a:xfrm>
            <a:prstGeom prst="rect">
              <a:avLst/>
            </a:prstGeom>
          </p:spPr>
        </p:pic>
      </p:grpSp>
      <p:sp>
        <p:nvSpPr>
          <p:cNvPr id="9" name="object 9"/>
          <p:cNvSpPr txBox="1">
            <a:spLocks noGrp="1"/>
          </p:cNvSpPr>
          <p:nvPr>
            <p:ph type="title"/>
          </p:nvPr>
        </p:nvSpPr>
        <p:spPr>
          <a:xfrm>
            <a:off x="5021360" y="3414956"/>
            <a:ext cx="4462780" cy="500380"/>
          </a:xfrm>
          <a:prstGeom prst="rect">
            <a:avLst/>
          </a:prstGeom>
        </p:spPr>
        <p:txBody>
          <a:bodyPr vert="horz" wrap="square" lIns="0" tIns="14604" rIns="0" bIns="0" rtlCol="0">
            <a:spAutoFit/>
          </a:bodyPr>
          <a:lstStyle/>
          <a:p>
            <a:pPr marL="12700">
              <a:lnSpc>
                <a:spcPct val="100000"/>
              </a:lnSpc>
              <a:spcBef>
                <a:spcPts val="114"/>
              </a:spcBef>
            </a:pPr>
            <a:r>
              <a:rPr sz="3100" spc="844" dirty="0">
                <a:solidFill>
                  <a:srgbClr val="FFFFFF"/>
                </a:solidFill>
                <a:latin typeface="SimSun"/>
                <a:cs typeface="SimSun"/>
              </a:rPr>
              <a:t>M</a:t>
            </a:r>
            <a:r>
              <a:rPr sz="3100" spc="55" dirty="0">
                <a:solidFill>
                  <a:srgbClr val="FFFFFF"/>
                </a:solidFill>
                <a:latin typeface="SimSun"/>
                <a:cs typeface="SimSun"/>
              </a:rPr>
              <a:t>a</a:t>
            </a:r>
            <a:r>
              <a:rPr sz="3100" spc="-85" dirty="0">
                <a:solidFill>
                  <a:srgbClr val="FFFFFF"/>
                </a:solidFill>
                <a:latin typeface="SimSun"/>
                <a:cs typeface="SimSun"/>
              </a:rPr>
              <a:t>c</a:t>
            </a:r>
            <a:r>
              <a:rPr sz="3100" spc="250" dirty="0">
                <a:solidFill>
                  <a:srgbClr val="FFFFFF"/>
                </a:solidFill>
                <a:latin typeface="SimSun"/>
                <a:cs typeface="SimSun"/>
              </a:rPr>
              <a:t>h</a:t>
            </a:r>
            <a:r>
              <a:rPr sz="3100" spc="-685" dirty="0">
                <a:solidFill>
                  <a:srgbClr val="FFFFFF"/>
                </a:solidFill>
                <a:latin typeface="SimSun"/>
                <a:cs typeface="SimSun"/>
              </a:rPr>
              <a:t>i</a:t>
            </a:r>
            <a:r>
              <a:rPr sz="3100" spc="245" dirty="0">
                <a:solidFill>
                  <a:srgbClr val="FFFFFF"/>
                </a:solidFill>
                <a:latin typeface="SimSun"/>
                <a:cs typeface="SimSun"/>
              </a:rPr>
              <a:t>n</a:t>
            </a:r>
            <a:r>
              <a:rPr sz="3100" spc="25" dirty="0">
                <a:solidFill>
                  <a:srgbClr val="FFFFFF"/>
                </a:solidFill>
                <a:latin typeface="SimSun"/>
                <a:cs typeface="SimSun"/>
              </a:rPr>
              <a:t>e</a:t>
            </a:r>
            <a:r>
              <a:rPr sz="3100" spc="-875" dirty="0">
                <a:solidFill>
                  <a:srgbClr val="FFFFFF"/>
                </a:solidFill>
                <a:latin typeface="SimSun"/>
                <a:cs typeface="SimSun"/>
              </a:rPr>
              <a:t> </a:t>
            </a:r>
            <a:r>
              <a:rPr sz="3100" spc="125" dirty="0">
                <a:solidFill>
                  <a:srgbClr val="FFFFFF"/>
                </a:solidFill>
                <a:latin typeface="SimSun"/>
                <a:cs typeface="SimSun"/>
              </a:rPr>
              <a:t>L</a:t>
            </a:r>
            <a:r>
              <a:rPr sz="3100" spc="10" dirty="0">
                <a:solidFill>
                  <a:srgbClr val="FFFFFF"/>
                </a:solidFill>
                <a:latin typeface="SimSun"/>
                <a:cs typeface="SimSun"/>
              </a:rPr>
              <a:t>e</a:t>
            </a:r>
            <a:r>
              <a:rPr sz="3100" spc="50" dirty="0">
                <a:solidFill>
                  <a:srgbClr val="FFFFFF"/>
                </a:solidFill>
                <a:latin typeface="SimSun"/>
                <a:cs typeface="SimSun"/>
              </a:rPr>
              <a:t>a</a:t>
            </a:r>
            <a:r>
              <a:rPr sz="3100" spc="-185" dirty="0">
                <a:solidFill>
                  <a:srgbClr val="FFFFFF"/>
                </a:solidFill>
                <a:latin typeface="SimSun"/>
                <a:cs typeface="SimSun"/>
              </a:rPr>
              <a:t>r</a:t>
            </a:r>
            <a:r>
              <a:rPr sz="3100" spc="245" dirty="0">
                <a:solidFill>
                  <a:srgbClr val="FFFFFF"/>
                </a:solidFill>
                <a:latin typeface="SimSun"/>
                <a:cs typeface="SimSun"/>
              </a:rPr>
              <a:t>n</a:t>
            </a:r>
            <a:r>
              <a:rPr sz="3100" spc="-685" dirty="0">
                <a:solidFill>
                  <a:srgbClr val="FFFFFF"/>
                </a:solidFill>
                <a:latin typeface="SimSun"/>
                <a:cs typeface="SimSun"/>
              </a:rPr>
              <a:t>i</a:t>
            </a:r>
            <a:r>
              <a:rPr sz="3100" spc="245" dirty="0">
                <a:solidFill>
                  <a:srgbClr val="FFFFFF"/>
                </a:solidFill>
                <a:latin typeface="SimSun"/>
                <a:cs typeface="SimSun"/>
              </a:rPr>
              <a:t>n</a:t>
            </a:r>
            <a:r>
              <a:rPr sz="3100" spc="100" dirty="0">
                <a:solidFill>
                  <a:srgbClr val="FFFFFF"/>
                </a:solidFill>
                <a:latin typeface="SimSun"/>
                <a:cs typeface="SimSun"/>
              </a:rPr>
              <a:t>g</a:t>
            </a:r>
            <a:r>
              <a:rPr sz="3100" spc="-875" dirty="0">
                <a:solidFill>
                  <a:srgbClr val="FFFFFF"/>
                </a:solidFill>
                <a:latin typeface="SimSun"/>
                <a:cs typeface="SimSun"/>
              </a:rPr>
              <a:t> </a:t>
            </a:r>
            <a:r>
              <a:rPr sz="3100" spc="825" dirty="0">
                <a:solidFill>
                  <a:srgbClr val="FFFFFF"/>
                </a:solidFill>
                <a:latin typeface="SimSun"/>
                <a:cs typeface="SimSun"/>
              </a:rPr>
              <a:t>M</a:t>
            </a:r>
            <a:r>
              <a:rPr sz="3100" spc="160" dirty="0">
                <a:solidFill>
                  <a:srgbClr val="FFFFFF"/>
                </a:solidFill>
                <a:latin typeface="SimSun"/>
                <a:cs typeface="SimSun"/>
              </a:rPr>
              <a:t>o</a:t>
            </a:r>
            <a:r>
              <a:rPr sz="3100" spc="229" dirty="0">
                <a:solidFill>
                  <a:srgbClr val="FFFFFF"/>
                </a:solidFill>
                <a:latin typeface="SimSun"/>
                <a:cs typeface="SimSun"/>
              </a:rPr>
              <a:t>d</a:t>
            </a:r>
            <a:r>
              <a:rPr sz="3100" spc="-25" dirty="0">
                <a:solidFill>
                  <a:srgbClr val="FFFFFF"/>
                </a:solidFill>
                <a:latin typeface="SimSun"/>
                <a:cs typeface="SimSun"/>
              </a:rPr>
              <a:t>e</a:t>
            </a:r>
            <a:r>
              <a:rPr sz="3100" spc="-665" dirty="0">
                <a:solidFill>
                  <a:srgbClr val="FFFFFF"/>
                </a:solidFill>
                <a:latin typeface="SimSun"/>
                <a:cs typeface="SimSun"/>
              </a:rPr>
              <a:t>l</a:t>
            </a:r>
            <a:r>
              <a:rPr sz="3100" spc="-195" dirty="0">
                <a:solidFill>
                  <a:srgbClr val="FFFFFF"/>
                </a:solidFill>
                <a:latin typeface="SimSun"/>
                <a:cs typeface="SimSun"/>
              </a:rPr>
              <a:t>s</a:t>
            </a:r>
            <a:endParaRPr sz="3100" dirty="0">
              <a:latin typeface="SimSun"/>
              <a:cs typeface="SimSun"/>
            </a:endParaRPr>
          </a:p>
        </p:txBody>
      </p:sp>
      <p:sp>
        <p:nvSpPr>
          <p:cNvPr id="10" name="object 10"/>
          <p:cNvSpPr txBox="1"/>
          <p:nvPr/>
        </p:nvSpPr>
        <p:spPr>
          <a:xfrm>
            <a:off x="4054252" y="4440201"/>
            <a:ext cx="4005474" cy="4069319"/>
          </a:xfrm>
          <a:prstGeom prst="rect">
            <a:avLst/>
          </a:prstGeom>
        </p:spPr>
        <p:txBody>
          <a:bodyPr vert="horz" wrap="square" lIns="0" tIns="12700" rIns="0" bIns="0" rtlCol="0">
            <a:spAutoFit/>
          </a:bodyPr>
          <a:lstStyle/>
          <a:p>
            <a:pPr marL="12700" marR="143510">
              <a:lnSpc>
                <a:spcPct val="102200"/>
              </a:lnSpc>
              <a:spcBef>
                <a:spcPts val="2170"/>
              </a:spcBef>
              <a:tabLst>
                <a:tab pos="180340" algn="l"/>
              </a:tabLst>
            </a:pPr>
            <a:r>
              <a:rPr sz="2000" spc="330" dirty="0" smtClean="0">
                <a:solidFill>
                  <a:srgbClr val="FFFFFF"/>
                </a:solidFill>
                <a:latin typeface="Arial Black" panose="020B0A04020102020204" pitchFamily="34" charset="0"/>
                <a:cs typeface="Trebuchet MS"/>
              </a:rPr>
              <a:t>M</a:t>
            </a:r>
            <a:r>
              <a:rPr sz="2000" spc="-45" dirty="0" smtClean="0">
                <a:solidFill>
                  <a:srgbClr val="FFFFFF"/>
                </a:solidFill>
                <a:latin typeface="Arial Black" panose="020B0A04020102020204" pitchFamily="34" charset="0"/>
                <a:cs typeface="Trebuchet MS"/>
              </a:rPr>
              <a:t>a</a:t>
            </a:r>
            <a:r>
              <a:rPr sz="2000" spc="-114" dirty="0" smtClean="0">
                <a:solidFill>
                  <a:srgbClr val="FFFFFF"/>
                </a:solidFill>
                <a:latin typeface="Arial Black" panose="020B0A04020102020204" pitchFamily="34" charset="0"/>
                <a:cs typeface="Trebuchet MS"/>
              </a:rPr>
              <a:t>c</a:t>
            </a:r>
            <a:r>
              <a:rPr sz="2000" spc="10" dirty="0" smtClean="0">
                <a:solidFill>
                  <a:srgbClr val="FFFFFF"/>
                </a:solidFill>
                <a:latin typeface="Arial Black" panose="020B0A04020102020204" pitchFamily="34" charset="0"/>
                <a:cs typeface="Trebuchet MS"/>
              </a:rPr>
              <a:t>h</a:t>
            </a:r>
            <a:r>
              <a:rPr sz="2000" spc="-130" dirty="0" smtClean="0">
                <a:solidFill>
                  <a:srgbClr val="FFFFFF"/>
                </a:solidFill>
                <a:latin typeface="Arial Black" panose="020B0A04020102020204" pitchFamily="34" charset="0"/>
                <a:cs typeface="Trebuchet MS"/>
              </a:rPr>
              <a:t>i</a:t>
            </a:r>
            <a:r>
              <a:rPr sz="2000" spc="10" dirty="0" smtClean="0">
                <a:solidFill>
                  <a:srgbClr val="FFFFFF"/>
                </a:solidFill>
                <a:latin typeface="Arial Black" panose="020B0A04020102020204" pitchFamily="34" charset="0"/>
                <a:cs typeface="Trebuchet MS"/>
              </a:rPr>
              <a:t>n</a:t>
            </a:r>
            <a:r>
              <a:rPr sz="2000" spc="-70" dirty="0" smtClean="0">
                <a:solidFill>
                  <a:srgbClr val="FFFFFF"/>
                </a:solidFill>
                <a:latin typeface="Arial Black" panose="020B0A04020102020204" pitchFamily="34" charset="0"/>
                <a:cs typeface="Trebuchet MS"/>
              </a:rPr>
              <a:t>e</a:t>
            </a:r>
            <a:r>
              <a:rPr sz="2000" spc="-150" dirty="0" smtClean="0">
                <a:solidFill>
                  <a:srgbClr val="FFFFFF"/>
                </a:solidFill>
                <a:latin typeface="Arial Black" panose="020B0A04020102020204" pitchFamily="34" charset="0"/>
                <a:cs typeface="Trebuchet MS"/>
              </a:rPr>
              <a:t> </a:t>
            </a:r>
            <a:r>
              <a:rPr sz="2000" spc="-150" dirty="0">
                <a:solidFill>
                  <a:srgbClr val="FFFFFF"/>
                </a:solidFill>
                <a:latin typeface="Arial Black" panose="020B0A04020102020204" pitchFamily="34" charset="0"/>
                <a:cs typeface="Trebuchet MS"/>
              </a:rPr>
              <a:t>l</a:t>
            </a:r>
            <a:r>
              <a:rPr sz="2000" spc="-75" dirty="0">
                <a:solidFill>
                  <a:srgbClr val="FFFFFF"/>
                </a:solidFill>
                <a:latin typeface="Arial Black" panose="020B0A04020102020204" pitchFamily="34" charset="0"/>
                <a:cs typeface="Trebuchet MS"/>
              </a:rPr>
              <a:t>e</a:t>
            </a:r>
            <a:r>
              <a:rPr sz="2000" spc="-45" dirty="0">
                <a:solidFill>
                  <a:srgbClr val="FFFFFF"/>
                </a:solidFill>
                <a:latin typeface="Arial Black" panose="020B0A04020102020204" pitchFamily="34" charset="0"/>
                <a:cs typeface="Trebuchet MS"/>
              </a:rPr>
              <a:t>a</a:t>
            </a:r>
            <a:r>
              <a:rPr sz="2000" spc="-105" dirty="0">
                <a:solidFill>
                  <a:srgbClr val="FFFFFF"/>
                </a:solidFill>
                <a:latin typeface="Arial Black" panose="020B0A04020102020204" pitchFamily="34" charset="0"/>
                <a:cs typeface="Trebuchet MS"/>
              </a:rPr>
              <a:t>r</a:t>
            </a:r>
            <a:r>
              <a:rPr sz="2000" spc="10" dirty="0">
                <a:solidFill>
                  <a:srgbClr val="FFFFFF"/>
                </a:solidFill>
                <a:latin typeface="Arial Black" panose="020B0A04020102020204" pitchFamily="34" charset="0"/>
                <a:cs typeface="Trebuchet MS"/>
              </a:rPr>
              <a:t>n</a:t>
            </a:r>
            <a:r>
              <a:rPr sz="2000" spc="-130" dirty="0">
                <a:solidFill>
                  <a:srgbClr val="FFFFFF"/>
                </a:solidFill>
                <a:latin typeface="Arial Black" panose="020B0A04020102020204" pitchFamily="34" charset="0"/>
                <a:cs typeface="Trebuchet MS"/>
              </a:rPr>
              <a:t>i</a:t>
            </a:r>
            <a:r>
              <a:rPr sz="2000" spc="10" dirty="0">
                <a:solidFill>
                  <a:srgbClr val="FFFFFF"/>
                </a:solidFill>
                <a:latin typeface="Arial Black" panose="020B0A04020102020204" pitchFamily="34" charset="0"/>
                <a:cs typeface="Trebuchet MS"/>
              </a:rPr>
              <a:t>n</a:t>
            </a:r>
            <a:r>
              <a:rPr sz="2000" spc="90" dirty="0">
                <a:solidFill>
                  <a:srgbClr val="FFFFFF"/>
                </a:solidFill>
                <a:latin typeface="Arial Black" panose="020B0A04020102020204" pitchFamily="34" charset="0"/>
                <a:cs typeface="Trebuchet MS"/>
              </a:rPr>
              <a:t>g</a:t>
            </a:r>
            <a:r>
              <a:rPr sz="2000" spc="-150" dirty="0">
                <a:solidFill>
                  <a:srgbClr val="FFFFFF"/>
                </a:solidFill>
                <a:latin typeface="Arial Black" panose="020B0A04020102020204" pitchFamily="34" charset="0"/>
                <a:cs typeface="Trebuchet MS"/>
              </a:rPr>
              <a:t> </a:t>
            </a:r>
            <a:r>
              <a:rPr sz="2000" spc="10" dirty="0">
                <a:solidFill>
                  <a:srgbClr val="FFFFFF"/>
                </a:solidFill>
                <a:latin typeface="Arial Black" panose="020B0A04020102020204" pitchFamily="34" charset="0"/>
                <a:cs typeface="Trebuchet MS"/>
              </a:rPr>
              <a:t>m</a:t>
            </a:r>
            <a:r>
              <a:rPr sz="2000" spc="90" dirty="0">
                <a:solidFill>
                  <a:srgbClr val="FFFFFF"/>
                </a:solidFill>
                <a:latin typeface="Arial Black" panose="020B0A04020102020204" pitchFamily="34" charset="0"/>
                <a:cs typeface="Trebuchet MS"/>
              </a:rPr>
              <a:t>o</a:t>
            </a:r>
            <a:r>
              <a:rPr sz="2000" spc="-30" dirty="0">
                <a:solidFill>
                  <a:srgbClr val="FFFFFF"/>
                </a:solidFill>
                <a:latin typeface="Arial Black" panose="020B0A04020102020204" pitchFamily="34" charset="0"/>
                <a:cs typeface="Trebuchet MS"/>
              </a:rPr>
              <a:t>d</a:t>
            </a:r>
            <a:r>
              <a:rPr sz="2000" spc="-75"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l</a:t>
            </a:r>
            <a:r>
              <a:rPr sz="2000" spc="35" dirty="0">
                <a:solidFill>
                  <a:srgbClr val="FFFFFF"/>
                </a:solidFill>
                <a:latin typeface="Arial Black" panose="020B0A04020102020204" pitchFamily="34" charset="0"/>
                <a:cs typeface="Trebuchet MS"/>
              </a:rPr>
              <a:t>s</a:t>
            </a:r>
            <a:r>
              <a:rPr sz="2000" spc="-150" dirty="0">
                <a:solidFill>
                  <a:srgbClr val="FFFFFF"/>
                </a:solidFill>
                <a:latin typeface="Arial Black" panose="020B0A04020102020204" pitchFamily="34" charset="0"/>
                <a:cs typeface="Trebuchet MS"/>
              </a:rPr>
              <a:t> </a:t>
            </a:r>
            <a:r>
              <a:rPr sz="2000" spc="10" dirty="0">
                <a:solidFill>
                  <a:srgbClr val="FFFFFF"/>
                </a:solidFill>
                <a:latin typeface="Arial Black" panose="020B0A04020102020204" pitchFamily="34" charset="0"/>
                <a:cs typeface="Trebuchet MS"/>
              </a:rPr>
              <a:t>h</a:t>
            </a:r>
            <a:r>
              <a:rPr sz="2000" spc="-50" dirty="0">
                <a:solidFill>
                  <a:srgbClr val="FFFFFF"/>
                </a:solidFill>
                <a:latin typeface="Arial Black" panose="020B0A04020102020204" pitchFamily="34" charset="0"/>
                <a:cs typeface="Trebuchet MS"/>
              </a:rPr>
              <a:t>a</a:t>
            </a:r>
            <a:r>
              <a:rPr sz="2000" spc="-5" dirty="0">
                <a:solidFill>
                  <a:srgbClr val="FFFFFF"/>
                </a:solidFill>
                <a:latin typeface="Arial Black" panose="020B0A04020102020204" pitchFamily="34" charset="0"/>
                <a:cs typeface="Trebuchet MS"/>
              </a:rPr>
              <a:t>v</a:t>
            </a:r>
            <a:r>
              <a:rPr sz="2000" spc="-70"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 </a:t>
            </a:r>
            <a:r>
              <a:rPr sz="2000" spc="-30" dirty="0">
                <a:solidFill>
                  <a:srgbClr val="FFFFFF"/>
                </a:solidFill>
                <a:latin typeface="Arial Black" panose="020B0A04020102020204" pitchFamily="34" charset="0"/>
                <a:cs typeface="Trebuchet MS"/>
              </a:rPr>
              <a:t>b</a:t>
            </a:r>
            <a:r>
              <a:rPr sz="2000" spc="-75" dirty="0">
                <a:solidFill>
                  <a:srgbClr val="FFFFFF"/>
                </a:solidFill>
                <a:latin typeface="Arial Black" panose="020B0A04020102020204" pitchFamily="34" charset="0"/>
                <a:cs typeface="Trebuchet MS"/>
              </a:rPr>
              <a:t>ee</a:t>
            </a:r>
            <a:r>
              <a:rPr sz="2000" spc="10" dirty="0">
                <a:solidFill>
                  <a:srgbClr val="FFFFFF"/>
                </a:solidFill>
                <a:latin typeface="Arial Black" panose="020B0A04020102020204" pitchFamily="34" charset="0"/>
                <a:cs typeface="Trebuchet MS"/>
              </a:rPr>
              <a:t>n  </a:t>
            </a:r>
            <a:r>
              <a:rPr sz="2000" spc="-35" dirty="0">
                <a:solidFill>
                  <a:srgbClr val="FFFFFF"/>
                </a:solidFill>
                <a:latin typeface="Arial Black" panose="020B0A04020102020204" pitchFamily="34" charset="0"/>
                <a:cs typeface="Trebuchet MS"/>
              </a:rPr>
              <a:t>u</a:t>
            </a:r>
            <a:r>
              <a:rPr sz="2000" spc="30" dirty="0">
                <a:solidFill>
                  <a:srgbClr val="FFFFFF"/>
                </a:solidFill>
                <a:latin typeface="Arial Black" panose="020B0A04020102020204" pitchFamily="34" charset="0"/>
                <a:cs typeface="Trebuchet MS"/>
              </a:rPr>
              <a:t>s</a:t>
            </a:r>
            <a:r>
              <a:rPr sz="2000" spc="-75" dirty="0">
                <a:solidFill>
                  <a:srgbClr val="FFFFFF"/>
                </a:solidFill>
                <a:latin typeface="Arial Black" panose="020B0A04020102020204" pitchFamily="34" charset="0"/>
                <a:cs typeface="Trebuchet MS"/>
              </a:rPr>
              <a:t>e</a:t>
            </a:r>
            <a:r>
              <a:rPr sz="2000" spc="-25" dirty="0">
                <a:solidFill>
                  <a:srgbClr val="FFFFFF"/>
                </a:solidFill>
                <a:latin typeface="Arial Black" panose="020B0A04020102020204" pitchFamily="34" charset="0"/>
                <a:cs typeface="Trebuchet MS"/>
              </a:rPr>
              <a:t>d</a:t>
            </a:r>
            <a:r>
              <a:rPr sz="2000" spc="-150" dirty="0">
                <a:solidFill>
                  <a:srgbClr val="FFFFFF"/>
                </a:solidFill>
                <a:latin typeface="Arial Black" panose="020B0A04020102020204" pitchFamily="34" charset="0"/>
                <a:cs typeface="Trebuchet MS"/>
              </a:rPr>
              <a:t> </a:t>
            </a:r>
            <a:r>
              <a:rPr sz="2000" spc="-70" dirty="0">
                <a:solidFill>
                  <a:srgbClr val="FFFFFF"/>
                </a:solidFill>
                <a:latin typeface="Arial Black" panose="020B0A04020102020204" pitchFamily="34" charset="0"/>
                <a:cs typeface="Trebuchet MS"/>
              </a:rPr>
              <a:t>t</a:t>
            </a:r>
            <a:r>
              <a:rPr sz="2000" spc="95" dirty="0">
                <a:solidFill>
                  <a:srgbClr val="FFFFFF"/>
                </a:solidFill>
                <a:latin typeface="Arial Black" panose="020B0A04020102020204" pitchFamily="34" charset="0"/>
                <a:cs typeface="Trebuchet MS"/>
              </a:rPr>
              <a:t>o</a:t>
            </a:r>
            <a:r>
              <a:rPr sz="2000" spc="-150" dirty="0">
                <a:solidFill>
                  <a:srgbClr val="FFFFFF"/>
                </a:solidFill>
                <a:latin typeface="Arial Black" panose="020B0A04020102020204" pitchFamily="34" charset="0"/>
                <a:cs typeface="Trebuchet MS"/>
              </a:rPr>
              <a:t> </a:t>
            </a:r>
            <a:r>
              <a:rPr sz="2000" spc="-30" dirty="0">
                <a:solidFill>
                  <a:srgbClr val="FFFFFF"/>
                </a:solidFill>
                <a:latin typeface="Arial Black" panose="020B0A04020102020204" pitchFamily="34" charset="0"/>
                <a:cs typeface="Trebuchet MS"/>
              </a:rPr>
              <a:t>p</a:t>
            </a:r>
            <a:r>
              <a:rPr sz="2000" spc="-135" dirty="0">
                <a:solidFill>
                  <a:srgbClr val="FFFFFF"/>
                </a:solidFill>
                <a:latin typeface="Arial Black" panose="020B0A04020102020204" pitchFamily="34" charset="0"/>
                <a:cs typeface="Trebuchet MS"/>
              </a:rPr>
              <a:t>r</a:t>
            </a:r>
            <a:r>
              <a:rPr sz="2000" spc="-75" dirty="0">
                <a:solidFill>
                  <a:srgbClr val="FFFFFF"/>
                </a:solidFill>
                <a:latin typeface="Arial Black" panose="020B0A04020102020204" pitchFamily="34" charset="0"/>
                <a:cs typeface="Trebuchet MS"/>
              </a:rPr>
              <a:t>e</a:t>
            </a:r>
            <a:r>
              <a:rPr sz="2000" spc="-30" dirty="0">
                <a:solidFill>
                  <a:srgbClr val="FFFFFF"/>
                </a:solidFill>
                <a:latin typeface="Arial Black" panose="020B0A04020102020204" pitchFamily="34" charset="0"/>
                <a:cs typeface="Trebuchet MS"/>
              </a:rPr>
              <a:t>d</a:t>
            </a:r>
            <a:r>
              <a:rPr sz="2000" spc="-130" dirty="0">
                <a:solidFill>
                  <a:srgbClr val="FFFFFF"/>
                </a:solidFill>
                <a:latin typeface="Arial Black" panose="020B0A04020102020204" pitchFamily="34" charset="0"/>
                <a:cs typeface="Trebuchet MS"/>
              </a:rPr>
              <a:t>i</a:t>
            </a:r>
            <a:r>
              <a:rPr sz="2000" spc="-114" dirty="0">
                <a:solidFill>
                  <a:srgbClr val="FFFFFF"/>
                </a:solidFill>
                <a:latin typeface="Arial Black" panose="020B0A04020102020204" pitchFamily="34" charset="0"/>
                <a:cs typeface="Trebuchet MS"/>
              </a:rPr>
              <a:t>c</a:t>
            </a:r>
            <a:r>
              <a:rPr sz="2000" spc="-60" dirty="0">
                <a:solidFill>
                  <a:srgbClr val="FFFFFF"/>
                </a:solidFill>
                <a:latin typeface="Arial Black" panose="020B0A04020102020204" pitchFamily="34" charset="0"/>
                <a:cs typeface="Trebuchet MS"/>
              </a:rPr>
              <a:t>t</a:t>
            </a:r>
            <a:r>
              <a:rPr sz="2000" spc="-150" dirty="0">
                <a:solidFill>
                  <a:srgbClr val="FFFFFF"/>
                </a:solidFill>
                <a:latin typeface="Arial Black" panose="020B0A04020102020204" pitchFamily="34" charset="0"/>
                <a:cs typeface="Trebuchet MS"/>
              </a:rPr>
              <a:t> </a:t>
            </a:r>
            <a:r>
              <a:rPr sz="2000" spc="-30" dirty="0">
                <a:solidFill>
                  <a:srgbClr val="FFFFFF"/>
                </a:solidFill>
                <a:latin typeface="Arial Black" panose="020B0A04020102020204" pitchFamily="34" charset="0"/>
                <a:cs typeface="Trebuchet MS"/>
              </a:rPr>
              <a:t>d</a:t>
            </a:r>
            <a:r>
              <a:rPr sz="2000" spc="-130" dirty="0">
                <a:solidFill>
                  <a:srgbClr val="FFFFFF"/>
                </a:solidFill>
                <a:latin typeface="Arial Black" panose="020B0A04020102020204" pitchFamily="34" charset="0"/>
                <a:cs typeface="Trebuchet MS"/>
              </a:rPr>
              <a:t>i</a:t>
            </a:r>
            <a:r>
              <a:rPr sz="2000" spc="-45" dirty="0">
                <a:solidFill>
                  <a:srgbClr val="FFFFFF"/>
                </a:solidFill>
                <a:latin typeface="Arial Black" panose="020B0A04020102020204" pitchFamily="34" charset="0"/>
                <a:cs typeface="Trebuchet MS"/>
              </a:rPr>
              <a:t>a</a:t>
            </a:r>
            <a:r>
              <a:rPr sz="2000" spc="-30" dirty="0">
                <a:solidFill>
                  <a:srgbClr val="FFFFFF"/>
                </a:solidFill>
                <a:latin typeface="Arial Black" panose="020B0A04020102020204" pitchFamily="34" charset="0"/>
                <a:cs typeface="Trebuchet MS"/>
              </a:rPr>
              <a:t>b</a:t>
            </a:r>
            <a:r>
              <a:rPr sz="2000" spc="-75" dirty="0">
                <a:solidFill>
                  <a:srgbClr val="FFFFFF"/>
                </a:solidFill>
                <a:latin typeface="Arial Black" panose="020B0A04020102020204" pitchFamily="34" charset="0"/>
                <a:cs typeface="Trebuchet MS"/>
              </a:rPr>
              <a:t>e</a:t>
            </a:r>
            <a:r>
              <a:rPr sz="2000" spc="-70" dirty="0">
                <a:solidFill>
                  <a:srgbClr val="FFFFFF"/>
                </a:solidFill>
                <a:latin typeface="Arial Black" panose="020B0A04020102020204" pitchFamily="34" charset="0"/>
                <a:cs typeface="Trebuchet MS"/>
              </a:rPr>
              <a:t>t</a:t>
            </a:r>
            <a:r>
              <a:rPr sz="2000" spc="-75" dirty="0">
                <a:solidFill>
                  <a:srgbClr val="FFFFFF"/>
                </a:solidFill>
                <a:latin typeface="Arial Black" panose="020B0A04020102020204" pitchFamily="34" charset="0"/>
                <a:cs typeface="Trebuchet MS"/>
              </a:rPr>
              <a:t>e</a:t>
            </a:r>
            <a:r>
              <a:rPr sz="2000" spc="35" dirty="0">
                <a:solidFill>
                  <a:srgbClr val="FFFFFF"/>
                </a:solidFill>
                <a:latin typeface="Arial Black" panose="020B0A04020102020204" pitchFamily="34" charset="0"/>
                <a:cs typeface="Trebuchet MS"/>
              </a:rPr>
              <a:t>s</a:t>
            </a:r>
            <a:r>
              <a:rPr sz="2000" spc="-150" dirty="0">
                <a:solidFill>
                  <a:srgbClr val="FFFFFF"/>
                </a:solidFill>
                <a:latin typeface="Arial Black" panose="020B0A04020102020204" pitchFamily="34" charset="0"/>
                <a:cs typeface="Trebuchet MS"/>
              </a:rPr>
              <a:t> </a:t>
            </a:r>
            <a:r>
              <a:rPr sz="2000" spc="-60" dirty="0">
                <a:solidFill>
                  <a:srgbClr val="FFFFFF"/>
                </a:solidFill>
                <a:latin typeface="Arial Black" panose="020B0A04020102020204" pitchFamily="34" charset="0"/>
                <a:cs typeface="Trebuchet MS"/>
              </a:rPr>
              <a:t>f</a:t>
            </a:r>
            <a:r>
              <a:rPr sz="2000" spc="-135" dirty="0">
                <a:solidFill>
                  <a:srgbClr val="FFFFFF"/>
                </a:solidFill>
                <a:latin typeface="Arial Black" panose="020B0A04020102020204" pitchFamily="34" charset="0"/>
                <a:cs typeface="Trebuchet MS"/>
              </a:rPr>
              <a:t>r</a:t>
            </a:r>
            <a:r>
              <a:rPr sz="2000" spc="90" dirty="0">
                <a:solidFill>
                  <a:srgbClr val="FFFFFF"/>
                </a:solidFill>
                <a:latin typeface="Arial Black" panose="020B0A04020102020204" pitchFamily="34" charset="0"/>
                <a:cs typeface="Trebuchet MS"/>
              </a:rPr>
              <a:t>o</a:t>
            </a:r>
            <a:r>
              <a:rPr sz="2000" spc="15" dirty="0">
                <a:solidFill>
                  <a:srgbClr val="FFFFFF"/>
                </a:solidFill>
                <a:latin typeface="Arial Black" panose="020B0A04020102020204" pitchFamily="34" charset="0"/>
                <a:cs typeface="Trebuchet MS"/>
              </a:rPr>
              <a:t>m</a:t>
            </a:r>
            <a:r>
              <a:rPr sz="2000" spc="-150" dirty="0">
                <a:solidFill>
                  <a:srgbClr val="FFFFFF"/>
                </a:solidFill>
                <a:latin typeface="Arial Black" panose="020B0A04020102020204" pitchFamily="34" charset="0"/>
                <a:cs typeface="Trebuchet MS"/>
              </a:rPr>
              <a:t> </a:t>
            </a:r>
            <a:r>
              <a:rPr sz="2000" spc="-30" dirty="0">
                <a:solidFill>
                  <a:srgbClr val="FFFFFF"/>
                </a:solidFill>
                <a:latin typeface="Arial Black" panose="020B0A04020102020204" pitchFamily="34" charset="0"/>
                <a:cs typeface="Trebuchet MS"/>
              </a:rPr>
              <a:t>p</a:t>
            </a:r>
            <a:r>
              <a:rPr sz="2000" spc="-45" dirty="0">
                <a:solidFill>
                  <a:srgbClr val="FFFFFF"/>
                </a:solidFill>
                <a:latin typeface="Arial Black" panose="020B0A04020102020204" pitchFamily="34" charset="0"/>
                <a:cs typeface="Trebuchet MS"/>
              </a:rPr>
              <a:t>a</a:t>
            </a:r>
            <a:r>
              <a:rPr sz="2000" spc="-65" dirty="0">
                <a:solidFill>
                  <a:srgbClr val="FFFFFF"/>
                </a:solidFill>
                <a:latin typeface="Arial Black" panose="020B0A04020102020204" pitchFamily="34" charset="0"/>
                <a:cs typeface="Trebuchet MS"/>
              </a:rPr>
              <a:t>t</a:t>
            </a:r>
            <a:r>
              <a:rPr sz="2000" spc="-130" dirty="0">
                <a:solidFill>
                  <a:srgbClr val="FFFFFF"/>
                </a:solidFill>
                <a:latin typeface="Arial Black" panose="020B0A04020102020204" pitchFamily="34" charset="0"/>
                <a:cs typeface="Trebuchet MS"/>
              </a:rPr>
              <a:t>i</a:t>
            </a:r>
            <a:r>
              <a:rPr sz="2000" spc="-75" dirty="0">
                <a:solidFill>
                  <a:srgbClr val="FFFFFF"/>
                </a:solidFill>
                <a:latin typeface="Arial Black" panose="020B0A04020102020204" pitchFamily="34" charset="0"/>
                <a:cs typeface="Trebuchet MS"/>
              </a:rPr>
              <a:t>e</a:t>
            </a:r>
            <a:r>
              <a:rPr sz="2000" spc="10" dirty="0">
                <a:solidFill>
                  <a:srgbClr val="FFFFFF"/>
                </a:solidFill>
                <a:latin typeface="Arial Black" panose="020B0A04020102020204" pitchFamily="34" charset="0"/>
                <a:cs typeface="Trebuchet MS"/>
              </a:rPr>
              <a:t>n</a:t>
            </a:r>
            <a:r>
              <a:rPr sz="2000" spc="-50" dirty="0">
                <a:solidFill>
                  <a:srgbClr val="FFFFFF"/>
                </a:solidFill>
                <a:latin typeface="Arial Black" panose="020B0A04020102020204" pitchFamily="34" charset="0"/>
                <a:cs typeface="Trebuchet MS"/>
              </a:rPr>
              <a:t>t  </a:t>
            </a:r>
            <a:r>
              <a:rPr sz="2000" spc="-30" dirty="0">
                <a:solidFill>
                  <a:srgbClr val="FFFFFF"/>
                </a:solidFill>
                <a:latin typeface="Arial Black" panose="020B0A04020102020204" pitchFamily="34" charset="0"/>
                <a:cs typeface="Trebuchet MS"/>
              </a:rPr>
              <a:t>d</a:t>
            </a:r>
            <a:r>
              <a:rPr sz="2000" spc="-45" dirty="0">
                <a:solidFill>
                  <a:srgbClr val="FFFFFF"/>
                </a:solidFill>
                <a:latin typeface="Arial Black" panose="020B0A04020102020204" pitchFamily="34" charset="0"/>
                <a:cs typeface="Trebuchet MS"/>
              </a:rPr>
              <a:t>a</a:t>
            </a:r>
            <a:r>
              <a:rPr sz="2000" spc="-65" dirty="0">
                <a:solidFill>
                  <a:srgbClr val="FFFFFF"/>
                </a:solidFill>
                <a:latin typeface="Arial Black" panose="020B0A04020102020204" pitchFamily="34" charset="0"/>
                <a:cs typeface="Trebuchet MS"/>
              </a:rPr>
              <a:t>t</a:t>
            </a:r>
            <a:r>
              <a:rPr sz="2000" spc="-45" dirty="0">
                <a:solidFill>
                  <a:srgbClr val="FFFFFF"/>
                </a:solidFill>
                <a:latin typeface="Arial Black" panose="020B0A04020102020204" pitchFamily="34" charset="0"/>
                <a:cs typeface="Trebuchet MS"/>
              </a:rPr>
              <a:t>a</a:t>
            </a:r>
            <a:r>
              <a:rPr sz="2000" spc="-300" dirty="0">
                <a:solidFill>
                  <a:srgbClr val="FFFFFF"/>
                </a:solidFill>
                <a:latin typeface="Arial Black" panose="020B0A04020102020204" pitchFamily="34" charset="0"/>
                <a:cs typeface="Trebuchet MS"/>
              </a:rPr>
              <a:t>.</a:t>
            </a:r>
            <a:r>
              <a:rPr sz="2000" spc="-150" dirty="0">
                <a:solidFill>
                  <a:srgbClr val="FFFFFF"/>
                </a:solidFill>
                <a:latin typeface="Arial Black" panose="020B0A04020102020204" pitchFamily="34" charset="0"/>
                <a:cs typeface="Trebuchet MS"/>
              </a:rPr>
              <a:t> </a:t>
            </a:r>
            <a:r>
              <a:rPr sz="2000" spc="70" dirty="0">
                <a:solidFill>
                  <a:srgbClr val="FFFFFF"/>
                </a:solidFill>
                <a:latin typeface="Arial Black" panose="020B0A04020102020204" pitchFamily="34" charset="0"/>
                <a:cs typeface="Trebuchet MS"/>
              </a:rPr>
              <a:t>H</a:t>
            </a:r>
            <a:r>
              <a:rPr sz="2000" spc="90" dirty="0">
                <a:solidFill>
                  <a:srgbClr val="FFFFFF"/>
                </a:solidFill>
                <a:latin typeface="Arial Black" panose="020B0A04020102020204" pitchFamily="34" charset="0"/>
                <a:cs typeface="Trebuchet MS"/>
              </a:rPr>
              <a:t>o</a:t>
            </a:r>
            <a:r>
              <a:rPr sz="2000" spc="25" dirty="0">
                <a:solidFill>
                  <a:srgbClr val="FFFFFF"/>
                </a:solidFill>
                <a:latin typeface="Arial Black" panose="020B0A04020102020204" pitchFamily="34" charset="0"/>
                <a:cs typeface="Trebuchet MS"/>
              </a:rPr>
              <a:t>w</a:t>
            </a:r>
            <a:r>
              <a:rPr sz="2000" spc="-75" dirty="0">
                <a:solidFill>
                  <a:srgbClr val="FFFFFF"/>
                </a:solidFill>
                <a:latin typeface="Arial Black" panose="020B0A04020102020204" pitchFamily="34" charset="0"/>
                <a:cs typeface="Trebuchet MS"/>
              </a:rPr>
              <a:t>e</a:t>
            </a:r>
            <a:r>
              <a:rPr sz="2000" spc="-5" dirty="0">
                <a:solidFill>
                  <a:srgbClr val="FFFFFF"/>
                </a:solidFill>
                <a:latin typeface="Arial Black" panose="020B0A04020102020204" pitchFamily="34" charset="0"/>
                <a:cs typeface="Trebuchet MS"/>
              </a:rPr>
              <a:t>v</a:t>
            </a:r>
            <a:r>
              <a:rPr sz="2000" spc="-75" dirty="0">
                <a:solidFill>
                  <a:srgbClr val="FFFFFF"/>
                </a:solidFill>
                <a:latin typeface="Arial Black" panose="020B0A04020102020204" pitchFamily="34" charset="0"/>
                <a:cs typeface="Trebuchet MS"/>
              </a:rPr>
              <a:t>e</a:t>
            </a:r>
            <a:r>
              <a:rPr sz="2000" spc="-185" dirty="0">
                <a:solidFill>
                  <a:srgbClr val="FFFFFF"/>
                </a:solidFill>
                <a:latin typeface="Arial Black" panose="020B0A04020102020204" pitchFamily="34" charset="0"/>
                <a:cs typeface="Trebuchet MS"/>
              </a:rPr>
              <a:t>r</a:t>
            </a:r>
            <a:r>
              <a:rPr sz="2000" spc="-325" dirty="0">
                <a:solidFill>
                  <a:srgbClr val="FFFFFF"/>
                </a:solidFill>
                <a:latin typeface="Arial Black" panose="020B0A04020102020204" pitchFamily="34" charset="0"/>
                <a:cs typeface="Trebuchet MS"/>
              </a:rPr>
              <a:t>,</a:t>
            </a:r>
            <a:r>
              <a:rPr sz="2000" spc="-150" dirty="0">
                <a:solidFill>
                  <a:srgbClr val="FFFFFF"/>
                </a:solidFill>
                <a:latin typeface="Arial Black" panose="020B0A04020102020204" pitchFamily="34" charset="0"/>
                <a:cs typeface="Trebuchet MS"/>
              </a:rPr>
              <a:t> </a:t>
            </a:r>
            <a:r>
              <a:rPr sz="2000" spc="30" dirty="0">
                <a:solidFill>
                  <a:srgbClr val="FFFFFF"/>
                </a:solidFill>
                <a:latin typeface="Arial Black" panose="020B0A04020102020204" pitchFamily="34" charset="0"/>
                <a:cs typeface="Trebuchet MS"/>
              </a:rPr>
              <a:t>s</a:t>
            </a:r>
            <a:r>
              <a:rPr sz="2000" spc="90" dirty="0">
                <a:solidFill>
                  <a:srgbClr val="FFFFFF"/>
                </a:solidFill>
                <a:latin typeface="Arial Black" panose="020B0A04020102020204" pitchFamily="34" charset="0"/>
                <a:cs typeface="Trebuchet MS"/>
              </a:rPr>
              <a:t>o</a:t>
            </a:r>
            <a:r>
              <a:rPr sz="2000" spc="10" dirty="0">
                <a:solidFill>
                  <a:srgbClr val="FFFFFF"/>
                </a:solidFill>
                <a:latin typeface="Arial Black" panose="020B0A04020102020204" pitchFamily="34" charset="0"/>
                <a:cs typeface="Trebuchet MS"/>
              </a:rPr>
              <a:t>m</a:t>
            </a:r>
            <a:r>
              <a:rPr sz="2000" spc="-70"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 </a:t>
            </a:r>
            <a:r>
              <a:rPr sz="2000" spc="80" dirty="0">
                <a:solidFill>
                  <a:srgbClr val="FFFFFF"/>
                </a:solidFill>
                <a:latin typeface="Arial Black" panose="020B0A04020102020204" pitchFamily="34" charset="0"/>
                <a:cs typeface="Trebuchet MS"/>
              </a:rPr>
              <a:t>o</a:t>
            </a:r>
            <a:r>
              <a:rPr sz="2000" spc="-55" dirty="0">
                <a:solidFill>
                  <a:srgbClr val="FFFFFF"/>
                </a:solidFill>
                <a:latin typeface="Arial Black" panose="020B0A04020102020204" pitchFamily="34" charset="0"/>
                <a:cs typeface="Trebuchet MS"/>
              </a:rPr>
              <a:t>f</a:t>
            </a:r>
            <a:r>
              <a:rPr sz="2000" spc="-150" dirty="0">
                <a:solidFill>
                  <a:srgbClr val="FFFFFF"/>
                </a:solidFill>
                <a:latin typeface="Arial Black" panose="020B0A04020102020204" pitchFamily="34" charset="0"/>
                <a:cs typeface="Trebuchet MS"/>
              </a:rPr>
              <a:t> </a:t>
            </a:r>
            <a:r>
              <a:rPr sz="2000" spc="-65" dirty="0">
                <a:solidFill>
                  <a:srgbClr val="FFFFFF"/>
                </a:solidFill>
                <a:latin typeface="Arial Black" panose="020B0A04020102020204" pitchFamily="34" charset="0"/>
                <a:cs typeface="Trebuchet MS"/>
              </a:rPr>
              <a:t>t</a:t>
            </a:r>
            <a:r>
              <a:rPr sz="2000" spc="10" dirty="0">
                <a:solidFill>
                  <a:srgbClr val="FFFFFF"/>
                </a:solidFill>
                <a:latin typeface="Arial Black" panose="020B0A04020102020204" pitchFamily="34" charset="0"/>
                <a:cs typeface="Trebuchet MS"/>
              </a:rPr>
              <a:t>h</a:t>
            </a:r>
            <a:r>
              <a:rPr sz="2000" spc="-70"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 </a:t>
            </a:r>
            <a:r>
              <a:rPr sz="2000" spc="-85" dirty="0">
                <a:solidFill>
                  <a:srgbClr val="FFFFFF"/>
                </a:solidFill>
                <a:latin typeface="Arial Black" panose="020B0A04020102020204" pitchFamily="34" charset="0"/>
                <a:cs typeface="Trebuchet MS"/>
              </a:rPr>
              <a:t>e</a:t>
            </a:r>
            <a:r>
              <a:rPr sz="2000" spc="35" dirty="0">
                <a:solidFill>
                  <a:srgbClr val="FFFFFF"/>
                </a:solidFill>
                <a:latin typeface="Arial Black" panose="020B0A04020102020204" pitchFamily="34" charset="0"/>
                <a:cs typeface="Trebuchet MS"/>
              </a:rPr>
              <a:t>x</a:t>
            </a:r>
            <a:r>
              <a:rPr sz="2000" spc="-130" dirty="0">
                <a:solidFill>
                  <a:srgbClr val="FFFFFF"/>
                </a:solidFill>
                <a:latin typeface="Arial Black" panose="020B0A04020102020204" pitchFamily="34" charset="0"/>
                <a:cs typeface="Trebuchet MS"/>
              </a:rPr>
              <a:t>i</a:t>
            </a:r>
            <a:r>
              <a:rPr sz="2000" spc="30" dirty="0">
                <a:solidFill>
                  <a:srgbClr val="FFFFFF"/>
                </a:solidFill>
                <a:latin typeface="Arial Black" panose="020B0A04020102020204" pitchFamily="34" charset="0"/>
                <a:cs typeface="Trebuchet MS"/>
              </a:rPr>
              <a:t>s</a:t>
            </a:r>
            <a:r>
              <a:rPr sz="2000" spc="-65" dirty="0">
                <a:solidFill>
                  <a:srgbClr val="FFFFFF"/>
                </a:solidFill>
                <a:latin typeface="Arial Black" panose="020B0A04020102020204" pitchFamily="34" charset="0"/>
                <a:cs typeface="Trebuchet MS"/>
              </a:rPr>
              <a:t>t</a:t>
            </a:r>
            <a:r>
              <a:rPr sz="2000" spc="-130" dirty="0">
                <a:solidFill>
                  <a:srgbClr val="FFFFFF"/>
                </a:solidFill>
                <a:latin typeface="Arial Black" panose="020B0A04020102020204" pitchFamily="34" charset="0"/>
                <a:cs typeface="Trebuchet MS"/>
              </a:rPr>
              <a:t>i</a:t>
            </a:r>
            <a:r>
              <a:rPr sz="2000" spc="10" dirty="0">
                <a:solidFill>
                  <a:srgbClr val="FFFFFF"/>
                </a:solidFill>
                <a:latin typeface="Arial Black" panose="020B0A04020102020204" pitchFamily="34" charset="0"/>
                <a:cs typeface="Trebuchet MS"/>
              </a:rPr>
              <a:t>n</a:t>
            </a:r>
            <a:r>
              <a:rPr sz="2000" spc="65" dirty="0">
                <a:solidFill>
                  <a:srgbClr val="FFFFFF"/>
                </a:solidFill>
                <a:latin typeface="Arial Black" panose="020B0A04020102020204" pitchFamily="34" charset="0"/>
                <a:cs typeface="Trebuchet MS"/>
              </a:rPr>
              <a:t>g  </a:t>
            </a:r>
            <a:r>
              <a:rPr sz="2000" spc="10" dirty="0">
                <a:solidFill>
                  <a:srgbClr val="FFFFFF"/>
                </a:solidFill>
                <a:latin typeface="Arial Black" panose="020B0A04020102020204" pitchFamily="34" charset="0"/>
                <a:cs typeface="Trebuchet MS"/>
              </a:rPr>
              <a:t>m</a:t>
            </a:r>
            <a:r>
              <a:rPr sz="2000" spc="90" dirty="0">
                <a:solidFill>
                  <a:srgbClr val="FFFFFF"/>
                </a:solidFill>
                <a:latin typeface="Arial Black" panose="020B0A04020102020204" pitchFamily="34" charset="0"/>
                <a:cs typeface="Trebuchet MS"/>
              </a:rPr>
              <a:t>o</a:t>
            </a:r>
            <a:r>
              <a:rPr sz="2000" spc="-30" dirty="0">
                <a:solidFill>
                  <a:srgbClr val="FFFFFF"/>
                </a:solidFill>
                <a:latin typeface="Arial Black" panose="020B0A04020102020204" pitchFamily="34" charset="0"/>
                <a:cs typeface="Trebuchet MS"/>
              </a:rPr>
              <a:t>d</a:t>
            </a:r>
            <a:r>
              <a:rPr sz="2000" spc="-75"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l</a:t>
            </a:r>
            <a:r>
              <a:rPr sz="2000" spc="35" dirty="0">
                <a:solidFill>
                  <a:srgbClr val="FFFFFF"/>
                </a:solidFill>
                <a:latin typeface="Arial Black" panose="020B0A04020102020204" pitchFamily="34" charset="0"/>
                <a:cs typeface="Trebuchet MS"/>
              </a:rPr>
              <a:t>s</a:t>
            </a:r>
            <a:r>
              <a:rPr sz="2000" spc="-150" dirty="0">
                <a:solidFill>
                  <a:srgbClr val="FFFFFF"/>
                </a:solidFill>
                <a:latin typeface="Arial Black" panose="020B0A04020102020204" pitchFamily="34" charset="0"/>
                <a:cs typeface="Trebuchet MS"/>
              </a:rPr>
              <a:t> </a:t>
            </a:r>
            <a:r>
              <a:rPr sz="2000" spc="-45" dirty="0">
                <a:solidFill>
                  <a:srgbClr val="FFFFFF"/>
                </a:solidFill>
                <a:latin typeface="Arial Black" panose="020B0A04020102020204" pitchFamily="34" charset="0"/>
                <a:cs typeface="Trebuchet MS"/>
              </a:rPr>
              <a:t>a</a:t>
            </a:r>
            <a:r>
              <a:rPr sz="2000" spc="-135" dirty="0">
                <a:solidFill>
                  <a:srgbClr val="FFFFFF"/>
                </a:solidFill>
                <a:latin typeface="Arial Black" panose="020B0A04020102020204" pitchFamily="34" charset="0"/>
                <a:cs typeface="Trebuchet MS"/>
              </a:rPr>
              <a:t>r</a:t>
            </a:r>
            <a:r>
              <a:rPr sz="2000" spc="-70"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 </a:t>
            </a:r>
            <a:r>
              <a:rPr sz="2000" spc="-130" dirty="0">
                <a:solidFill>
                  <a:srgbClr val="FFFFFF"/>
                </a:solidFill>
                <a:latin typeface="Arial Black" panose="020B0A04020102020204" pitchFamily="34" charset="0"/>
                <a:cs typeface="Trebuchet MS"/>
              </a:rPr>
              <a:t>i</a:t>
            </a:r>
            <a:r>
              <a:rPr sz="2000" spc="10" dirty="0">
                <a:solidFill>
                  <a:srgbClr val="FFFFFF"/>
                </a:solidFill>
                <a:latin typeface="Arial Black" panose="020B0A04020102020204" pitchFamily="34" charset="0"/>
                <a:cs typeface="Trebuchet MS"/>
              </a:rPr>
              <a:t>n</a:t>
            </a:r>
            <a:r>
              <a:rPr sz="2000" spc="-75" dirty="0">
                <a:solidFill>
                  <a:srgbClr val="FFFFFF"/>
                </a:solidFill>
                <a:latin typeface="Arial Black" panose="020B0A04020102020204" pitchFamily="34" charset="0"/>
                <a:cs typeface="Trebuchet MS"/>
              </a:rPr>
              <a:t>e</a:t>
            </a:r>
            <a:r>
              <a:rPr sz="2000" spc="-60" dirty="0">
                <a:solidFill>
                  <a:srgbClr val="FFFFFF"/>
                </a:solidFill>
                <a:latin typeface="Arial Black" panose="020B0A04020102020204" pitchFamily="34" charset="0"/>
                <a:cs typeface="Trebuchet MS"/>
              </a:rPr>
              <a:t>f</a:t>
            </a:r>
            <a:r>
              <a:rPr sz="2000" spc="55" dirty="0">
                <a:solidFill>
                  <a:srgbClr val="FFFFFF"/>
                </a:solidFill>
                <a:latin typeface="Arial Black" panose="020B0A04020102020204" pitchFamily="34" charset="0"/>
                <a:cs typeface="Trebuchet MS"/>
              </a:rPr>
              <a:t>ﬁ</a:t>
            </a:r>
            <a:r>
              <a:rPr sz="2000" spc="-114" dirty="0">
                <a:solidFill>
                  <a:srgbClr val="FFFFFF"/>
                </a:solidFill>
                <a:latin typeface="Arial Black" panose="020B0A04020102020204" pitchFamily="34" charset="0"/>
                <a:cs typeface="Trebuchet MS"/>
              </a:rPr>
              <a:t>c</a:t>
            </a:r>
            <a:r>
              <a:rPr sz="2000" spc="-130" dirty="0">
                <a:solidFill>
                  <a:srgbClr val="FFFFFF"/>
                </a:solidFill>
                <a:latin typeface="Arial Black" panose="020B0A04020102020204" pitchFamily="34" charset="0"/>
                <a:cs typeface="Trebuchet MS"/>
              </a:rPr>
              <a:t>i</a:t>
            </a:r>
            <a:r>
              <a:rPr sz="2000" spc="-75" dirty="0">
                <a:solidFill>
                  <a:srgbClr val="FFFFFF"/>
                </a:solidFill>
                <a:latin typeface="Arial Black" panose="020B0A04020102020204" pitchFamily="34" charset="0"/>
                <a:cs typeface="Trebuchet MS"/>
              </a:rPr>
              <a:t>e</a:t>
            </a:r>
            <a:r>
              <a:rPr sz="2000" spc="10" dirty="0">
                <a:solidFill>
                  <a:srgbClr val="FFFFFF"/>
                </a:solidFill>
                <a:latin typeface="Arial Black" panose="020B0A04020102020204" pitchFamily="34" charset="0"/>
                <a:cs typeface="Trebuchet MS"/>
              </a:rPr>
              <a:t>n</a:t>
            </a:r>
            <a:r>
              <a:rPr sz="2000" spc="-60" dirty="0">
                <a:solidFill>
                  <a:srgbClr val="FFFFFF"/>
                </a:solidFill>
                <a:latin typeface="Arial Black" panose="020B0A04020102020204" pitchFamily="34" charset="0"/>
                <a:cs typeface="Trebuchet MS"/>
              </a:rPr>
              <a:t>t</a:t>
            </a:r>
            <a:r>
              <a:rPr sz="2000" spc="-150" dirty="0">
                <a:solidFill>
                  <a:srgbClr val="FFFFFF"/>
                </a:solidFill>
                <a:latin typeface="Arial Black" panose="020B0A04020102020204" pitchFamily="34" charset="0"/>
                <a:cs typeface="Trebuchet MS"/>
              </a:rPr>
              <a:t> </a:t>
            </a:r>
            <a:r>
              <a:rPr sz="2000" spc="-130" dirty="0">
                <a:solidFill>
                  <a:srgbClr val="FFFFFF"/>
                </a:solidFill>
                <a:latin typeface="Arial Black" panose="020B0A04020102020204" pitchFamily="34" charset="0"/>
                <a:cs typeface="Trebuchet MS"/>
              </a:rPr>
              <a:t>i</a:t>
            </a:r>
            <a:r>
              <a:rPr sz="2000" spc="15" dirty="0">
                <a:solidFill>
                  <a:srgbClr val="FFFFFF"/>
                </a:solidFill>
                <a:latin typeface="Arial Black" panose="020B0A04020102020204" pitchFamily="34" charset="0"/>
                <a:cs typeface="Trebuchet MS"/>
              </a:rPr>
              <a:t>n</a:t>
            </a:r>
            <a:r>
              <a:rPr sz="2000" spc="-150" dirty="0">
                <a:solidFill>
                  <a:srgbClr val="FFFFFF"/>
                </a:solidFill>
                <a:latin typeface="Arial Black" panose="020B0A04020102020204" pitchFamily="34" charset="0"/>
                <a:cs typeface="Trebuchet MS"/>
              </a:rPr>
              <a:t> </a:t>
            </a:r>
            <a:r>
              <a:rPr sz="2000" spc="-65" dirty="0">
                <a:solidFill>
                  <a:srgbClr val="FFFFFF"/>
                </a:solidFill>
                <a:latin typeface="Arial Black" panose="020B0A04020102020204" pitchFamily="34" charset="0"/>
                <a:cs typeface="Trebuchet MS"/>
              </a:rPr>
              <a:t>t</a:t>
            </a:r>
            <a:r>
              <a:rPr sz="2000" spc="10" dirty="0">
                <a:solidFill>
                  <a:srgbClr val="FFFFFF"/>
                </a:solidFill>
                <a:latin typeface="Arial Black" panose="020B0A04020102020204" pitchFamily="34" charset="0"/>
                <a:cs typeface="Trebuchet MS"/>
              </a:rPr>
              <a:t>h</a:t>
            </a:r>
            <a:r>
              <a:rPr sz="2000" spc="-130" dirty="0">
                <a:solidFill>
                  <a:srgbClr val="FFFFFF"/>
                </a:solidFill>
                <a:latin typeface="Arial Black" panose="020B0A04020102020204" pitchFamily="34" charset="0"/>
                <a:cs typeface="Trebuchet MS"/>
              </a:rPr>
              <a:t>i</a:t>
            </a:r>
            <a:r>
              <a:rPr sz="2000" spc="35" dirty="0">
                <a:solidFill>
                  <a:srgbClr val="FFFFFF"/>
                </a:solidFill>
                <a:latin typeface="Arial Black" panose="020B0A04020102020204" pitchFamily="34" charset="0"/>
                <a:cs typeface="Trebuchet MS"/>
              </a:rPr>
              <a:t>s</a:t>
            </a:r>
            <a:r>
              <a:rPr sz="2000" spc="-150" dirty="0">
                <a:solidFill>
                  <a:srgbClr val="FFFFFF"/>
                </a:solidFill>
                <a:latin typeface="Arial Black" panose="020B0A04020102020204" pitchFamily="34" charset="0"/>
                <a:cs typeface="Trebuchet MS"/>
              </a:rPr>
              <a:t> </a:t>
            </a:r>
            <a:r>
              <a:rPr sz="2000" spc="-65" dirty="0">
                <a:solidFill>
                  <a:srgbClr val="FFFFFF"/>
                </a:solidFill>
                <a:latin typeface="Arial Black" panose="020B0A04020102020204" pitchFamily="34" charset="0"/>
                <a:cs typeface="Trebuchet MS"/>
              </a:rPr>
              <a:t>t</a:t>
            </a:r>
            <a:r>
              <a:rPr sz="2000" spc="-45" dirty="0">
                <a:solidFill>
                  <a:srgbClr val="FFFFFF"/>
                </a:solidFill>
                <a:latin typeface="Arial Black" panose="020B0A04020102020204" pitchFamily="34" charset="0"/>
                <a:cs typeface="Trebuchet MS"/>
              </a:rPr>
              <a:t>a</a:t>
            </a:r>
            <a:r>
              <a:rPr sz="2000" spc="30" dirty="0">
                <a:solidFill>
                  <a:srgbClr val="FFFFFF"/>
                </a:solidFill>
                <a:latin typeface="Arial Black" panose="020B0A04020102020204" pitchFamily="34" charset="0"/>
                <a:cs typeface="Trebuchet MS"/>
              </a:rPr>
              <a:t>s</a:t>
            </a:r>
            <a:r>
              <a:rPr sz="2000" dirty="0">
                <a:solidFill>
                  <a:srgbClr val="FFFFFF"/>
                </a:solidFill>
                <a:latin typeface="Arial Black" panose="020B0A04020102020204" pitchFamily="34" charset="0"/>
                <a:cs typeface="Trebuchet MS"/>
              </a:rPr>
              <a:t>k</a:t>
            </a:r>
            <a:r>
              <a:rPr sz="2000" spc="-300" dirty="0">
                <a:solidFill>
                  <a:srgbClr val="FFFFFF"/>
                </a:solidFill>
                <a:latin typeface="Arial Black" panose="020B0A04020102020204" pitchFamily="34" charset="0"/>
                <a:cs typeface="Trebuchet MS"/>
              </a:rPr>
              <a:t>.</a:t>
            </a:r>
            <a:endParaRPr sz="2000" dirty="0">
              <a:latin typeface="Arial Black" panose="020B0A04020102020204" pitchFamily="34" charset="0"/>
              <a:cs typeface="Trebuchet MS"/>
            </a:endParaRPr>
          </a:p>
          <a:p>
            <a:pPr marL="12700" marR="282575">
              <a:lnSpc>
                <a:spcPct val="101200"/>
              </a:lnSpc>
            </a:pPr>
            <a:r>
              <a:rPr sz="2000" spc="-20" dirty="0">
                <a:solidFill>
                  <a:srgbClr val="FFFFFF"/>
                </a:solidFill>
                <a:latin typeface="Arial Black" panose="020B0A04020102020204" pitchFamily="34" charset="0"/>
                <a:cs typeface="Trebuchet MS"/>
              </a:rPr>
              <a:t>L</a:t>
            </a:r>
            <a:r>
              <a:rPr sz="2000" spc="90" dirty="0">
                <a:solidFill>
                  <a:srgbClr val="FFFFFF"/>
                </a:solidFill>
                <a:latin typeface="Arial Black" panose="020B0A04020102020204" pitchFamily="34" charset="0"/>
                <a:cs typeface="Trebuchet MS"/>
              </a:rPr>
              <a:t>o</a:t>
            </a:r>
            <a:r>
              <a:rPr sz="2000" spc="85" dirty="0">
                <a:solidFill>
                  <a:srgbClr val="FFFFFF"/>
                </a:solidFill>
                <a:latin typeface="Arial Black" panose="020B0A04020102020204" pitchFamily="34" charset="0"/>
                <a:cs typeface="Trebuchet MS"/>
              </a:rPr>
              <a:t>g</a:t>
            </a:r>
            <a:r>
              <a:rPr sz="2000" spc="-130" dirty="0">
                <a:solidFill>
                  <a:srgbClr val="FFFFFF"/>
                </a:solidFill>
                <a:latin typeface="Arial Black" panose="020B0A04020102020204" pitchFamily="34" charset="0"/>
                <a:cs typeface="Trebuchet MS"/>
              </a:rPr>
              <a:t>i</a:t>
            </a:r>
            <a:r>
              <a:rPr sz="2000" spc="30" dirty="0">
                <a:solidFill>
                  <a:srgbClr val="FFFFFF"/>
                </a:solidFill>
                <a:latin typeface="Arial Black" panose="020B0A04020102020204" pitchFamily="34" charset="0"/>
                <a:cs typeface="Trebuchet MS"/>
              </a:rPr>
              <a:t>s</a:t>
            </a:r>
            <a:r>
              <a:rPr sz="2000" spc="-65" dirty="0">
                <a:solidFill>
                  <a:srgbClr val="FFFFFF"/>
                </a:solidFill>
                <a:latin typeface="Arial Black" panose="020B0A04020102020204" pitchFamily="34" charset="0"/>
                <a:cs typeface="Trebuchet MS"/>
              </a:rPr>
              <a:t>t</a:t>
            </a:r>
            <a:r>
              <a:rPr sz="2000" spc="-130" dirty="0">
                <a:solidFill>
                  <a:srgbClr val="FFFFFF"/>
                </a:solidFill>
                <a:latin typeface="Arial Black" panose="020B0A04020102020204" pitchFamily="34" charset="0"/>
                <a:cs typeface="Trebuchet MS"/>
              </a:rPr>
              <a:t>i</a:t>
            </a:r>
            <a:r>
              <a:rPr sz="2000" spc="-110" dirty="0">
                <a:solidFill>
                  <a:srgbClr val="FFFFFF"/>
                </a:solidFill>
                <a:latin typeface="Arial Black" panose="020B0A04020102020204" pitchFamily="34" charset="0"/>
                <a:cs typeface="Trebuchet MS"/>
              </a:rPr>
              <a:t>c</a:t>
            </a:r>
            <a:r>
              <a:rPr sz="2000" spc="-150" dirty="0">
                <a:solidFill>
                  <a:srgbClr val="FFFFFF"/>
                </a:solidFill>
                <a:latin typeface="Arial Black" panose="020B0A04020102020204" pitchFamily="34" charset="0"/>
                <a:cs typeface="Trebuchet MS"/>
              </a:rPr>
              <a:t> </a:t>
            </a:r>
            <a:r>
              <a:rPr sz="2000" spc="-10" dirty="0">
                <a:solidFill>
                  <a:srgbClr val="FFFFFF"/>
                </a:solidFill>
                <a:latin typeface="Arial Black" panose="020B0A04020102020204" pitchFamily="34" charset="0"/>
                <a:cs typeface="Trebuchet MS"/>
              </a:rPr>
              <a:t>R</a:t>
            </a:r>
            <a:r>
              <a:rPr sz="2000" spc="-75" dirty="0">
                <a:solidFill>
                  <a:srgbClr val="FFFFFF"/>
                </a:solidFill>
                <a:latin typeface="Arial Black" panose="020B0A04020102020204" pitchFamily="34" charset="0"/>
                <a:cs typeface="Trebuchet MS"/>
              </a:rPr>
              <a:t>e</a:t>
            </a:r>
            <a:r>
              <a:rPr sz="2000" spc="85" dirty="0">
                <a:solidFill>
                  <a:srgbClr val="FFFFFF"/>
                </a:solidFill>
                <a:latin typeface="Arial Black" panose="020B0A04020102020204" pitchFamily="34" charset="0"/>
                <a:cs typeface="Trebuchet MS"/>
              </a:rPr>
              <a:t>g</a:t>
            </a:r>
            <a:r>
              <a:rPr sz="2000" spc="-135" dirty="0">
                <a:solidFill>
                  <a:srgbClr val="FFFFFF"/>
                </a:solidFill>
                <a:latin typeface="Arial Black" panose="020B0A04020102020204" pitchFamily="34" charset="0"/>
                <a:cs typeface="Trebuchet MS"/>
              </a:rPr>
              <a:t>r</a:t>
            </a:r>
            <a:r>
              <a:rPr sz="2000" spc="-75" dirty="0">
                <a:solidFill>
                  <a:srgbClr val="FFFFFF"/>
                </a:solidFill>
                <a:latin typeface="Arial Black" panose="020B0A04020102020204" pitchFamily="34" charset="0"/>
                <a:cs typeface="Trebuchet MS"/>
              </a:rPr>
              <a:t>e</a:t>
            </a:r>
            <a:r>
              <a:rPr sz="2000" spc="30" dirty="0">
                <a:solidFill>
                  <a:srgbClr val="FFFFFF"/>
                </a:solidFill>
                <a:latin typeface="Arial Black" panose="020B0A04020102020204" pitchFamily="34" charset="0"/>
                <a:cs typeface="Trebuchet MS"/>
              </a:rPr>
              <a:t>ss</a:t>
            </a:r>
            <a:r>
              <a:rPr sz="2000" spc="-130" dirty="0">
                <a:solidFill>
                  <a:srgbClr val="FFFFFF"/>
                </a:solidFill>
                <a:latin typeface="Arial Black" panose="020B0A04020102020204" pitchFamily="34" charset="0"/>
                <a:cs typeface="Trebuchet MS"/>
              </a:rPr>
              <a:t>i</a:t>
            </a:r>
            <a:r>
              <a:rPr sz="2000" spc="90" dirty="0">
                <a:solidFill>
                  <a:srgbClr val="FFFFFF"/>
                </a:solidFill>
                <a:latin typeface="Arial Black" panose="020B0A04020102020204" pitchFamily="34" charset="0"/>
                <a:cs typeface="Trebuchet MS"/>
              </a:rPr>
              <a:t>o</a:t>
            </a:r>
            <a:r>
              <a:rPr sz="2000" spc="10" dirty="0">
                <a:solidFill>
                  <a:srgbClr val="FFFFFF"/>
                </a:solidFill>
                <a:latin typeface="Arial Black" panose="020B0A04020102020204" pitchFamily="34" charset="0"/>
                <a:cs typeface="Trebuchet MS"/>
              </a:rPr>
              <a:t>n</a:t>
            </a:r>
            <a:r>
              <a:rPr sz="2000" spc="-325" dirty="0">
                <a:solidFill>
                  <a:srgbClr val="FFFFFF"/>
                </a:solidFill>
                <a:latin typeface="Arial Black" panose="020B0A04020102020204" pitchFamily="34" charset="0"/>
                <a:cs typeface="Trebuchet MS"/>
              </a:rPr>
              <a:t>,</a:t>
            </a:r>
            <a:r>
              <a:rPr sz="2000" spc="-150" dirty="0">
                <a:solidFill>
                  <a:srgbClr val="FFFFFF"/>
                </a:solidFill>
                <a:latin typeface="Arial Black" panose="020B0A04020102020204" pitchFamily="34" charset="0"/>
                <a:cs typeface="Trebuchet MS"/>
              </a:rPr>
              <a:t> </a:t>
            </a:r>
            <a:r>
              <a:rPr sz="2000" spc="5" dirty="0">
                <a:solidFill>
                  <a:srgbClr val="FFFFFF"/>
                </a:solidFill>
                <a:latin typeface="Arial Black" panose="020B0A04020102020204" pitchFamily="34" charset="0"/>
                <a:cs typeface="Trebuchet MS"/>
              </a:rPr>
              <a:t>R</a:t>
            </a:r>
            <a:r>
              <a:rPr sz="2000" spc="-45" dirty="0">
                <a:solidFill>
                  <a:srgbClr val="FFFFFF"/>
                </a:solidFill>
                <a:latin typeface="Arial Black" panose="020B0A04020102020204" pitchFamily="34" charset="0"/>
                <a:cs typeface="Trebuchet MS"/>
              </a:rPr>
              <a:t>a</a:t>
            </a:r>
            <a:r>
              <a:rPr sz="2000" spc="10" dirty="0">
                <a:solidFill>
                  <a:srgbClr val="FFFFFF"/>
                </a:solidFill>
                <a:latin typeface="Arial Black" panose="020B0A04020102020204" pitchFamily="34" charset="0"/>
                <a:cs typeface="Trebuchet MS"/>
              </a:rPr>
              <a:t>n</a:t>
            </a:r>
            <a:r>
              <a:rPr sz="2000" spc="-30" dirty="0">
                <a:solidFill>
                  <a:srgbClr val="FFFFFF"/>
                </a:solidFill>
                <a:latin typeface="Arial Black" panose="020B0A04020102020204" pitchFamily="34" charset="0"/>
                <a:cs typeface="Trebuchet MS"/>
              </a:rPr>
              <a:t>d</a:t>
            </a:r>
            <a:r>
              <a:rPr sz="2000" spc="90" dirty="0">
                <a:solidFill>
                  <a:srgbClr val="FFFFFF"/>
                </a:solidFill>
                <a:latin typeface="Arial Black" panose="020B0A04020102020204" pitchFamily="34" charset="0"/>
                <a:cs typeface="Trebuchet MS"/>
              </a:rPr>
              <a:t>o</a:t>
            </a:r>
            <a:r>
              <a:rPr sz="2000" spc="15" dirty="0">
                <a:solidFill>
                  <a:srgbClr val="FFFFFF"/>
                </a:solidFill>
                <a:latin typeface="Arial Black" panose="020B0A04020102020204" pitchFamily="34" charset="0"/>
                <a:cs typeface="Trebuchet MS"/>
              </a:rPr>
              <a:t>m</a:t>
            </a:r>
            <a:r>
              <a:rPr sz="2000" spc="-150" dirty="0">
                <a:solidFill>
                  <a:srgbClr val="FFFFFF"/>
                </a:solidFill>
                <a:latin typeface="Arial Black" panose="020B0A04020102020204" pitchFamily="34" charset="0"/>
                <a:cs typeface="Trebuchet MS"/>
              </a:rPr>
              <a:t> </a:t>
            </a:r>
            <a:r>
              <a:rPr sz="2000" spc="20" dirty="0">
                <a:solidFill>
                  <a:srgbClr val="FFFFFF"/>
                </a:solidFill>
                <a:latin typeface="Arial Black" panose="020B0A04020102020204" pitchFamily="34" charset="0"/>
                <a:cs typeface="Trebuchet MS"/>
              </a:rPr>
              <a:t>F</a:t>
            </a:r>
            <a:r>
              <a:rPr sz="2000" spc="90" dirty="0">
                <a:solidFill>
                  <a:srgbClr val="FFFFFF"/>
                </a:solidFill>
                <a:latin typeface="Arial Black" panose="020B0A04020102020204" pitchFamily="34" charset="0"/>
                <a:cs typeface="Trebuchet MS"/>
              </a:rPr>
              <a:t>o</a:t>
            </a:r>
            <a:r>
              <a:rPr sz="2000" spc="-135" dirty="0">
                <a:solidFill>
                  <a:srgbClr val="FFFFFF"/>
                </a:solidFill>
                <a:latin typeface="Arial Black" panose="020B0A04020102020204" pitchFamily="34" charset="0"/>
                <a:cs typeface="Trebuchet MS"/>
              </a:rPr>
              <a:t>r</a:t>
            </a:r>
            <a:r>
              <a:rPr sz="2000" spc="-75" dirty="0">
                <a:solidFill>
                  <a:srgbClr val="FFFFFF"/>
                </a:solidFill>
                <a:latin typeface="Arial Black" panose="020B0A04020102020204" pitchFamily="34" charset="0"/>
                <a:cs typeface="Trebuchet MS"/>
              </a:rPr>
              <a:t>e</a:t>
            </a:r>
            <a:r>
              <a:rPr sz="2000" spc="30" dirty="0">
                <a:solidFill>
                  <a:srgbClr val="FFFFFF"/>
                </a:solidFill>
                <a:latin typeface="Arial Black" panose="020B0A04020102020204" pitchFamily="34" charset="0"/>
                <a:cs typeface="Trebuchet MS"/>
              </a:rPr>
              <a:t>s</a:t>
            </a:r>
            <a:r>
              <a:rPr sz="2000" spc="-65" dirty="0">
                <a:solidFill>
                  <a:srgbClr val="FFFFFF"/>
                </a:solidFill>
                <a:latin typeface="Arial Black" panose="020B0A04020102020204" pitchFamily="34" charset="0"/>
                <a:cs typeface="Trebuchet MS"/>
              </a:rPr>
              <a:t>t</a:t>
            </a:r>
            <a:r>
              <a:rPr sz="2000" spc="-285" dirty="0">
                <a:solidFill>
                  <a:srgbClr val="FFFFFF"/>
                </a:solidFill>
                <a:latin typeface="Arial Black" panose="020B0A04020102020204" pitchFamily="34" charset="0"/>
                <a:cs typeface="Trebuchet MS"/>
              </a:rPr>
              <a:t>,  </a:t>
            </a:r>
            <a:r>
              <a:rPr sz="2000" spc="-20" dirty="0">
                <a:solidFill>
                  <a:srgbClr val="FFFFFF"/>
                </a:solidFill>
                <a:latin typeface="Arial Black" panose="020B0A04020102020204" pitchFamily="34" charset="0"/>
                <a:cs typeface="Trebuchet MS"/>
              </a:rPr>
              <a:t>and </a:t>
            </a:r>
            <a:r>
              <a:rPr sz="2000" spc="-10" dirty="0">
                <a:solidFill>
                  <a:srgbClr val="FFFFFF"/>
                </a:solidFill>
                <a:latin typeface="Arial Black" panose="020B0A04020102020204" pitchFamily="34" charset="0"/>
                <a:cs typeface="Trebuchet MS"/>
              </a:rPr>
              <a:t>Support </a:t>
            </a:r>
            <a:r>
              <a:rPr sz="2000" spc="-55" dirty="0">
                <a:solidFill>
                  <a:srgbClr val="FFFFFF"/>
                </a:solidFill>
                <a:latin typeface="Arial Black" panose="020B0A04020102020204" pitchFamily="34" charset="0"/>
                <a:cs typeface="Trebuchet MS"/>
              </a:rPr>
              <a:t>Vector </a:t>
            </a:r>
            <a:r>
              <a:rPr sz="2000" dirty="0">
                <a:solidFill>
                  <a:srgbClr val="FFFFFF"/>
                </a:solidFill>
                <a:latin typeface="Arial Black" panose="020B0A04020102020204" pitchFamily="34" charset="0"/>
                <a:cs typeface="Trebuchet MS"/>
              </a:rPr>
              <a:t>Machines </a:t>
            </a:r>
            <a:r>
              <a:rPr sz="2000" spc="-85" dirty="0">
                <a:solidFill>
                  <a:srgbClr val="FFFFFF"/>
                </a:solidFill>
                <a:latin typeface="Arial Black" panose="020B0A04020102020204" pitchFamily="34" charset="0"/>
                <a:cs typeface="Trebuchet MS"/>
              </a:rPr>
              <a:t>are </a:t>
            </a:r>
            <a:r>
              <a:rPr sz="2000" spc="-80" dirty="0">
                <a:solidFill>
                  <a:srgbClr val="FFFFFF"/>
                </a:solidFill>
                <a:latin typeface="Arial Black" panose="020B0A04020102020204" pitchFamily="34" charset="0"/>
                <a:cs typeface="Trebuchet MS"/>
              </a:rPr>
              <a:t> </a:t>
            </a:r>
            <a:r>
              <a:rPr sz="2000" spc="30" dirty="0">
                <a:solidFill>
                  <a:srgbClr val="FFFFFF"/>
                </a:solidFill>
                <a:latin typeface="Arial Black" panose="020B0A04020102020204" pitchFamily="34" charset="0"/>
                <a:cs typeface="Trebuchet MS"/>
              </a:rPr>
              <a:t>s</a:t>
            </a:r>
            <a:r>
              <a:rPr sz="2000" spc="90" dirty="0">
                <a:solidFill>
                  <a:srgbClr val="FFFFFF"/>
                </a:solidFill>
                <a:latin typeface="Arial Black" panose="020B0A04020102020204" pitchFamily="34" charset="0"/>
                <a:cs typeface="Trebuchet MS"/>
              </a:rPr>
              <a:t>o</a:t>
            </a:r>
            <a:r>
              <a:rPr sz="2000" spc="10" dirty="0">
                <a:solidFill>
                  <a:srgbClr val="FFFFFF"/>
                </a:solidFill>
                <a:latin typeface="Arial Black" panose="020B0A04020102020204" pitchFamily="34" charset="0"/>
                <a:cs typeface="Trebuchet MS"/>
              </a:rPr>
              <a:t>m</a:t>
            </a:r>
            <a:r>
              <a:rPr sz="2000" spc="-70"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 </a:t>
            </a:r>
            <a:r>
              <a:rPr sz="2000" spc="80" dirty="0">
                <a:solidFill>
                  <a:srgbClr val="FFFFFF"/>
                </a:solidFill>
                <a:latin typeface="Arial Black" panose="020B0A04020102020204" pitchFamily="34" charset="0"/>
                <a:cs typeface="Trebuchet MS"/>
              </a:rPr>
              <a:t>o</a:t>
            </a:r>
            <a:r>
              <a:rPr sz="2000" spc="-55" dirty="0">
                <a:solidFill>
                  <a:srgbClr val="FFFFFF"/>
                </a:solidFill>
                <a:latin typeface="Arial Black" panose="020B0A04020102020204" pitchFamily="34" charset="0"/>
                <a:cs typeface="Trebuchet MS"/>
              </a:rPr>
              <a:t>f</a:t>
            </a:r>
            <a:r>
              <a:rPr sz="2000" spc="-150" dirty="0">
                <a:solidFill>
                  <a:srgbClr val="FFFFFF"/>
                </a:solidFill>
                <a:latin typeface="Arial Black" panose="020B0A04020102020204" pitchFamily="34" charset="0"/>
                <a:cs typeface="Trebuchet MS"/>
              </a:rPr>
              <a:t> </a:t>
            </a:r>
            <a:r>
              <a:rPr sz="2000" spc="-65" dirty="0">
                <a:solidFill>
                  <a:srgbClr val="FFFFFF"/>
                </a:solidFill>
                <a:latin typeface="Arial Black" panose="020B0A04020102020204" pitchFamily="34" charset="0"/>
                <a:cs typeface="Trebuchet MS"/>
              </a:rPr>
              <a:t>t</a:t>
            </a:r>
            <a:r>
              <a:rPr sz="2000" spc="10" dirty="0">
                <a:solidFill>
                  <a:srgbClr val="FFFFFF"/>
                </a:solidFill>
                <a:latin typeface="Arial Black" panose="020B0A04020102020204" pitchFamily="34" charset="0"/>
                <a:cs typeface="Trebuchet MS"/>
              </a:rPr>
              <a:t>h</a:t>
            </a:r>
            <a:r>
              <a:rPr sz="2000" spc="-70"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 </a:t>
            </a:r>
            <a:r>
              <a:rPr sz="2000" spc="10" dirty="0">
                <a:solidFill>
                  <a:srgbClr val="FFFFFF"/>
                </a:solidFill>
                <a:latin typeface="Arial Black" panose="020B0A04020102020204" pitchFamily="34" charset="0"/>
                <a:cs typeface="Trebuchet MS"/>
              </a:rPr>
              <a:t>m</a:t>
            </a:r>
            <a:r>
              <a:rPr sz="2000" spc="90" dirty="0">
                <a:solidFill>
                  <a:srgbClr val="FFFFFF"/>
                </a:solidFill>
                <a:latin typeface="Arial Black" panose="020B0A04020102020204" pitchFamily="34" charset="0"/>
                <a:cs typeface="Trebuchet MS"/>
              </a:rPr>
              <a:t>o</a:t>
            </a:r>
            <a:r>
              <a:rPr sz="2000" spc="-30" dirty="0">
                <a:solidFill>
                  <a:srgbClr val="FFFFFF"/>
                </a:solidFill>
                <a:latin typeface="Arial Black" panose="020B0A04020102020204" pitchFamily="34" charset="0"/>
                <a:cs typeface="Trebuchet MS"/>
              </a:rPr>
              <a:t>d</a:t>
            </a:r>
            <a:r>
              <a:rPr sz="2000" spc="-75"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l</a:t>
            </a:r>
            <a:r>
              <a:rPr sz="2000" spc="35" dirty="0">
                <a:solidFill>
                  <a:srgbClr val="FFFFFF"/>
                </a:solidFill>
                <a:latin typeface="Arial Black" panose="020B0A04020102020204" pitchFamily="34" charset="0"/>
                <a:cs typeface="Trebuchet MS"/>
              </a:rPr>
              <a:t>s</a:t>
            </a:r>
            <a:r>
              <a:rPr sz="2000" spc="-150" dirty="0">
                <a:solidFill>
                  <a:srgbClr val="FFFFFF"/>
                </a:solidFill>
                <a:latin typeface="Arial Black" panose="020B0A04020102020204" pitchFamily="34" charset="0"/>
                <a:cs typeface="Trebuchet MS"/>
              </a:rPr>
              <a:t> </a:t>
            </a:r>
            <a:r>
              <a:rPr sz="2000" spc="-65" dirty="0">
                <a:solidFill>
                  <a:srgbClr val="FFFFFF"/>
                </a:solidFill>
                <a:latin typeface="Arial Black" panose="020B0A04020102020204" pitchFamily="34" charset="0"/>
                <a:cs typeface="Trebuchet MS"/>
              </a:rPr>
              <a:t>t</a:t>
            </a:r>
            <a:r>
              <a:rPr sz="2000" spc="10" dirty="0">
                <a:solidFill>
                  <a:srgbClr val="FFFFFF"/>
                </a:solidFill>
                <a:latin typeface="Arial Black" panose="020B0A04020102020204" pitchFamily="34" charset="0"/>
                <a:cs typeface="Trebuchet MS"/>
              </a:rPr>
              <a:t>h</a:t>
            </a:r>
            <a:r>
              <a:rPr sz="2000" spc="-45" dirty="0">
                <a:solidFill>
                  <a:srgbClr val="FFFFFF"/>
                </a:solidFill>
                <a:latin typeface="Arial Black" panose="020B0A04020102020204" pitchFamily="34" charset="0"/>
                <a:cs typeface="Trebuchet MS"/>
              </a:rPr>
              <a:t>a</a:t>
            </a:r>
            <a:r>
              <a:rPr sz="2000" spc="-60" dirty="0">
                <a:solidFill>
                  <a:srgbClr val="FFFFFF"/>
                </a:solidFill>
                <a:latin typeface="Arial Black" panose="020B0A04020102020204" pitchFamily="34" charset="0"/>
                <a:cs typeface="Trebuchet MS"/>
              </a:rPr>
              <a:t>t</a:t>
            </a:r>
            <a:r>
              <a:rPr sz="2000" spc="-150" dirty="0">
                <a:solidFill>
                  <a:srgbClr val="FFFFFF"/>
                </a:solidFill>
                <a:latin typeface="Arial Black" panose="020B0A04020102020204" pitchFamily="34" charset="0"/>
                <a:cs typeface="Trebuchet MS"/>
              </a:rPr>
              <a:t> </a:t>
            </a:r>
            <a:r>
              <a:rPr sz="2000" spc="10" dirty="0">
                <a:solidFill>
                  <a:srgbClr val="FFFFFF"/>
                </a:solidFill>
                <a:latin typeface="Arial Black" panose="020B0A04020102020204" pitchFamily="34" charset="0"/>
                <a:cs typeface="Trebuchet MS"/>
              </a:rPr>
              <a:t>h</a:t>
            </a:r>
            <a:r>
              <a:rPr sz="2000" spc="-50" dirty="0">
                <a:solidFill>
                  <a:srgbClr val="FFFFFF"/>
                </a:solidFill>
                <a:latin typeface="Arial Black" panose="020B0A04020102020204" pitchFamily="34" charset="0"/>
                <a:cs typeface="Trebuchet MS"/>
              </a:rPr>
              <a:t>a</a:t>
            </a:r>
            <a:r>
              <a:rPr sz="2000" spc="-5" dirty="0">
                <a:solidFill>
                  <a:srgbClr val="FFFFFF"/>
                </a:solidFill>
                <a:latin typeface="Arial Black" panose="020B0A04020102020204" pitchFamily="34" charset="0"/>
                <a:cs typeface="Trebuchet MS"/>
              </a:rPr>
              <a:t>v</a:t>
            </a:r>
            <a:r>
              <a:rPr sz="2000" spc="-70" dirty="0">
                <a:solidFill>
                  <a:srgbClr val="FFFFFF"/>
                </a:solidFill>
                <a:latin typeface="Arial Black" panose="020B0A04020102020204" pitchFamily="34" charset="0"/>
                <a:cs typeface="Trebuchet MS"/>
              </a:rPr>
              <a:t>e</a:t>
            </a:r>
            <a:r>
              <a:rPr sz="2000" spc="-150" dirty="0">
                <a:solidFill>
                  <a:srgbClr val="FFFFFF"/>
                </a:solidFill>
                <a:latin typeface="Arial Black" panose="020B0A04020102020204" pitchFamily="34" charset="0"/>
                <a:cs typeface="Trebuchet MS"/>
              </a:rPr>
              <a:t> </a:t>
            </a:r>
            <a:r>
              <a:rPr sz="2000" spc="-30" dirty="0">
                <a:solidFill>
                  <a:srgbClr val="FFFFFF"/>
                </a:solidFill>
                <a:latin typeface="Arial Black" panose="020B0A04020102020204" pitchFamily="34" charset="0"/>
                <a:cs typeface="Trebuchet MS"/>
              </a:rPr>
              <a:t>b</a:t>
            </a:r>
            <a:r>
              <a:rPr sz="2000" spc="-75" dirty="0">
                <a:solidFill>
                  <a:srgbClr val="FFFFFF"/>
                </a:solidFill>
                <a:latin typeface="Arial Black" panose="020B0A04020102020204" pitchFamily="34" charset="0"/>
                <a:cs typeface="Trebuchet MS"/>
              </a:rPr>
              <a:t>ee</a:t>
            </a:r>
            <a:r>
              <a:rPr sz="2000" spc="10" dirty="0">
                <a:solidFill>
                  <a:srgbClr val="FFFFFF"/>
                </a:solidFill>
                <a:latin typeface="Arial Black" panose="020B0A04020102020204" pitchFamily="34" charset="0"/>
                <a:cs typeface="Trebuchet MS"/>
              </a:rPr>
              <a:t>n  </a:t>
            </a:r>
            <a:r>
              <a:rPr sz="2000" spc="-75" dirty="0">
                <a:solidFill>
                  <a:srgbClr val="FFFFFF"/>
                </a:solidFill>
                <a:latin typeface="Arial Black" panose="020B0A04020102020204" pitchFamily="34" charset="0"/>
                <a:cs typeface="Trebuchet MS"/>
              </a:rPr>
              <a:t>e</a:t>
            </a:r>
            <a:r>
              <a:rPr sz="2000" spc="10" dirty="0">
                <a:solidFill>
                  <a:srgbClr val="FFFFFF"/>
                </a:solidFill>
                <a:latin typeface="Arial Black" panose="020B0A04020102020204" pitchFamily="34" charset="0"/>
                <a:cs typeface="Trebuchet MS"/>
              </a:rPr>
              <a:t>m</a:t>
            </a:r>
            <a:r>
              <a:rPr sz="2000" spc="-30" dirty="0">
                <a:solidFill>
                  <a:srgbClr val="FFFFFF"/>
                </a:solidFill>
                <a:latin typeface="Arial Black" panose="020B0A04020102020204" pitchFamily="34" charset="0"/>
                <a:cs typeface="Trebuchet MS"/>
              </a:rPr>
              <a:t>p</a:t>
            </a:r>
            <a:r>
              <a:rPr sz="2000" spc="-150" dirty="0">
                <a:solidFill>
                  <a:srgbClr val="FFFFFF"/>
                </a:solidFill>
                <a:latin typeface="Arial Black" panose="020B0A04020102020204" pitchFamily="34" charset="0"/>
                <a:cs typeface="Trebuchet MS"/>
              </a:rPr>
              <a:t>l</a:t>
            </a:r>
            <a:r>
              <a:rPr sz="2000" spc="80" dirty="0">
                <a:solidFill>
                  <a:srgbClr val="FFFFFF"/>
                </a:solidFill>
                <a:latin typeface="Arial Black" panose="020B0A04020102020204" pitchFamily="34" charset="0"/>
                <a:cs typeface="Trebuchet MS"/>
              </a:rPr>
              <a:t>o</a:t>
            </a:r>
            <a:r>
              <a:rPr sz="2000" spc="5" dirty="0">
                <a:solidFill>
                  <a:srgbClr val="FFFFFF"/>
                </a:solidFill>
                <a:latin typeface="Arial Black" panose="020B0A04020102020204" pitchFamily="34" charset="0"/>
                <a:cs typeface="Trebuchet MS"/>
              </a:rPr>
              <a:t>y</a:t>
            </a:r>
            <a:r>
              <a:rPr sz="2000" spc="-75" dirty="0">
                <a:solidFill>
                  <a:srgbClr val="FFFFFF"/>
                </a:solidFill>
                <a:latin typeface="Arial Black" panose="020B0A04020102020204" pitchFamily="34" charset="0"/>
                <a:cs typeface="Trebuchet MS"/>
              </a:rPr>
              <a:t>e</a:t>
            </a:r>
            <a:r>
              <a:rPr sz="2000" spc="-25" dirty="0">
                <a:solidFill>
                  <a:srgbClr val="FFFFFF"/>
                </a:solidFill>
                <a:latin typeface="Arial Black" panose="020B0A04020102020204" pitchFamily="34" charset="0"/>
                <a:cs typeface="Trebuchet MS"/>
              </a:rPr>
              <a:t>d</a:t>
            </a:r>
            <a:r>
              <a:rPr sz="2000" spc="-150" dirty="0">
                <a:solidFill>
                  <a:srgbClr val="FFFFFF"/>
                </a:solidFill>
                <a:latin typeface="Arial Black" panose="020B0A04020102020204" pitchFamily="34" charset="0"/>
                <a:cs typeface="Trebuchet MS"/>
              </a:rPr>
              <a:t> </a:t>
            </a:r>
            <a:r>
              <a:rPr sz="2000" spc="-75" dirty="0">
                <a:solidFill>
                  <a:srgbClr val="FFFFFF"/>
                </a:solidFill>
                <a:latin typeface="Arial Black" panose="020B0A04020102020204" pitchFamily="34" charset="0"/>
                <a:cs typeface="Trebuchet MS"/>
              </a:rPr>
              <a:t>f</a:t>
            </a:r>
            <a:r>
              <a:rPr sz="2000" spc="90" dirty="0">
                <a:solidFill>
                  <a:srgbClr val="FFFFFF"/>
                </a:solidFill>
                <a:latin typeface="Arial Black" panose="020B0A04020102020204" pitchFamily="34" charset="0"/>
                <a:cs typeface="Trebuchet MS"/>
              </a:rPr>
              <a:t>o</a:t>
            </a:r>
            <a:r>
              <a:rPr sz="2000" spc="-100" dirty="0">
                <a:solidFill>
                  <a:srgbClr val="FFFFFF"/>
                </a:solidFill>
                <a:latin typeface="Arial Black" panose="020B0A04020102020204" pitchFamily="34" charset="0"/>
                <a:cs typeface="Trebuchet MS"/>
              </a:rPr>
              <a:t>r</a:t>
            </a:r>
            <a:r>
              <a:rPr sz="2000" spc="-150" dirty="0">
                <a:solidFill>
                  <a:srgbClr val="FFFFFF"/>
                </a:solidFill>
                <a:latin typeface="Arial Black" panose="020B0A04020102020204" pitchFamily="34" charset="0"/>
                <a:cs typeface="Trebuchet MS"/>
              </a:rPr>
              <a:t> </a:t>
            </a:r>
            <a:r>
              <a:rPr sz="2000" spc="-65" dirty="0">
                <a:solidFill>
                  <a:srgbClr val="FFFFFF"/>
                </a:solidFill>
                <a:latin typeface="Arial Black" panose="020B0A04020102020204" pitchFamily="34" charset="0"/>
                <a:cs typeface="Trebuchet MS"/>
              </a:rPr>
              <a:t>t</a:t>
            </a:r>
            <a:r>
              <a:rPr sz="2000" spc="10" dirty="0">
                <a:solidFill>
                  <a:srgbClr val="FFFFFF"/>
                </a:solidFill>
                <a:latin typeface="Arial Black" panose="020B0A04020102020204" pitchFamily="34" charset="0"/>
                <a:cs typeface="Trebuchet MS"/>
              </a:rPr>
              <a:t>h</a:t>
            </a:r>
            <a:r>
              <a:rPr sz="2000" spc="-130" dirty="0">
                <a:solidFill>
                  <a:srgbClr val="FFFFFF"/>
                </a:solidFill>
                <a:latin typeface="Arial Black" panose="020B0A04020102020204" pitchFamily="34" charset="0"/>
                <a:cs typeface="Trebuchet MS"/>
              </a:rPr>
              <a:t>i</a:t>
            </a:r>
            <a:r>
              <a:rPr sz="2000" spc="35" dirty="0">
                <a:solidFill>
                  <a:srgbClr val="FFFFFF"/>
                </a:solidFill>
                <a:latin typeface="Arial Black" panose="020B0A04020102020204" pitchFamily="34" charset="0"/>
                <a:cs typeface="Trebuchet MS"/>
              </a:rPr>
              <a:t>s</a:t>
            </a:r>
            <a:r>
              <a:rPr sz="2000" spc="-150" dirty="0">
                <a:solidFill>
                  <a:srgbClr val="FFFFFF"/>
                </a:solidFill>
                <a:latin typeface="Arial Black" panose="020B0A04020102020204" pitchFamily="34" charset="0"/>
                <a:cs typeface="Trebuchet MS"/>
              </a:rPr>
              <a:t> </a:t>
            </a:r>
            <a:r>
              <a:rPr sz="2000" spc="-30" dirty="0">
                <a:solidFill>
                  <a:srgbClr val="FFFFFF"/>
                </a:solidFill>
                <a:latin typeface="Arial Black" panose="020B0A04020102020204" pitchFamily="34" charset="0"/>
                <a:cs typeface="Trebuchet MS"/>
              </a:rPr>
              <a:t>p</a:t>
            </a:r>
            <a:r>
              <a:rPr sz="2000" spc="-35" dirty="0">
                <a:solidFill>
                  <a:srgbClr val="FFFFFF"/>
                </a:solidFill>
                <a:latin typeface="Arial Black" panose="020B0A04020102020204" pitchFamily="34" charset="0"/>
                <a:cs typeface="Trebuchet MS"/>
              </a:rPr>
              <a:t>u</a:t>
            </a:r>
            <a:r>
              <a:rPr sz="2000" spc="-105" dirty="0">
                <a:solidFill>
                  <a:srgbClr val="FFFFFF"/>
                </a:solidFill>
                <a:latin typeface="Arial Black" panose="020B0A04020102020204" pitchFamily="34" charset="0"/>
                <a:cs typeface="Trebuchet MS"/>
              </a:rPr>
              <a:t>r</a:t>
            </a:r>
            <a:r>
              <a:rPr sz="2000" spc="-30" dirty="0">
                <a:solidFill>
                  <a:srgbClr val="FFFFFF"/>
                </a:solidFill>
                <a:latin typeface="Arial Black" panose="020B0A04020102020204" pitchFamily="34" charset="0"/>
                <a:cs typeface="Trebuchet MS"/>
              </a:rPr>
              <a:t>p</a:t>
            </a:r>
            <a:r>
              <a:rPr sz="2000" spc="90" dirty="0">
                <a:solidFill>
                  <a:srgbClr val="FFFFFF"/>
                </a:solidFill>
                <a:latin typeface="Arial Black" panose="020B0A04020102020204" pitchFamily="34" charset="0"/>
                <a:cs typeface="Trebuchet MS"/>
              </a:rPr>
              <a:t>o</a:t>
            </a:r>
            <a:r>
              <a:rPr sz="2000" spc="30" dirty="0">
                <a:solidFill>
                  <a:srgbClr val="FFFFFF"/>
                </a:solidFill>
                <a:latin typeface="Arial Black" panose="020B0A04020102020204" pitchFamily="34" charset="0"/>
                <a:cs typeface="Trebuchet MS"/>
              </a:rPr>
              <a:t>s</a:t>
            </a:r>
            <a:r>
              <a:rPr sz="2000" spc="-75" dirty="0">
                <a:solidFill>
                  <a:srgbClr val="FFFFFF"/>
                </a:solidFill>
                <a:latin typeface="Arial Black" panose="020B0A04020102020204" pitchFamily="34" charset="0"/>
                <a:cs typeface="Trebuchet MS"/>
              </a:rPr>
              <a:t>e</a:t>
            </a:r>
            <a:r>
              <a:rPr sz="2000" spc="-300" dirty="0">
                <a:solidFill>
                  <a:srgbClr val="FFFFFF"/>
                </a:solidFill>
                <a:latin typeface="Arial Black" panose="020B0A04020102020204" pitchFamily="34" charset="0"/>
                <a:cs typeface="Trebuchet MS"/>
              </a:rPr>
              <a:t>.</a:t>
            </a:r>
            <a:endParaRPr sz="2000" dirty="0">
              <a:latin typeface="Arial Black" panose="020B0A04020102020204" pitchFamily="34" charset="0"/>
              <a:cs typeface="Trebuchet MS"/>
            </a:endParaRPr>
          </a:p>
          <a:p>
            <a:pPr>
              <a:lnSpc>
                <a:spcPct val="100000"/>
              </a:lnSpc>
              <a:spcBef>
                <a:spcPts val="40"/>
              </a:spcBef>
            </a:pPr>
            <a:endParaRPr sz="2000" dirty="0">
              <a:latin typeface="Arial Black" panose="020B0A04020102020204" pitchFamily="34" charset="0"/>
              <a:cs typeface="Trebuchet MS"/>
            </a:endParaRPr>
          </a:p>
        </p:txBody>
      </p:sp>
      <p:sp>
        <p:nvSpPr>
          <p:cNvPr id="11" name="object 11"/>
          <p:cNvSpPr/>
          <p:nvPr/>
        </p:nvSpPr>
        <p:spPr>
          <a:xfrm>
            <a:off x="6380715" y="4076700"/>
            <a:ext cx="2809875" cy="66675"/>
          </a:xfrm>
          <a:custGeom>
            <a:avLst/>
            <a:gdLst/>
            <a:ahLst/>
            <a:cxnLst/>
            <a:rect l="l" t="t" r="r" b="b"/>
            <a:pathLst>
              <a:path w="2809875" h="66675">
                <a:moveTo>
                  <a:pt x="2809874" y="66675"/>
                </a:moveTo>
                <a:lnTo>
                  <a:pt x="0" y="66675"/>
                </a:lnTo>
                <a:lnTo>
                  <a:pt x="0" y="0"/>
                </a:lnTo>
                <a:lnTo>
                  <a:pt x="2809874" y="0"/>
                </a:lnTo>
                <a:lnTo>
                  <a:pt x="2809874" y="66675"/>
                </a:lnTo>
                <a:close/>
              </a:path>
            </a:pathLst>
          </a:custGeom>
          <a:solidFill>
            <a:srgbClr val="6FB0D9"/>
          </a:solidFill>
        </p:spPr>
        <p:txBody>
          <a:bodyPr wrap="square" lIns="0" tIns="0" rIns="0" bIns="0" rtlCol="0"/>
          <a:lstStyle/>
          <a:p>
            <a:endParaRPr/>
          </a:p>
        </p:txBody>
      </p:sp>
      <p:grpSp>
        <p:nvGrpSpPr>
          <p:cNvPr id="12" name="object 12"/>
          <p:cNvGrpSpPr/>
          <p:nvPr/>
        </p:nvGrpSpPr>
        <p:grpSpPr>
          <a:xfrm>
            <a:off x="0" y="686057"/>
            <a:ext cx="3863975" cy="9601200"/>
            <a:chOff x="0" y="686057"/>
            <a:chExt cx="3863975" cy="9601200"/>
          </a:xfrm>
        </p:grpSpPr>
        <p:sp>
          <p:nvSpPr>
            <p:cNvPr id="13" name="object 13"/>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4" name="object 14"/>
            <p:cNvSpPr/>
            <p:nvPr/>
          </p:nvSpPr>
          <p:spPr>
            <a:xfrm>
              <a:off x="0" y="6216954"/>
              <a:ext cx="3863975" cy="4070350"/>
            </a:xfrm>
            <a:custGeom>
              <a:avLst/>
              <a:gdLst/>
              <a:ahLst/>
              <a:cxnLst/>
              <a:rect l="l" t="t" r="r" b="b"/>
              <a:pathLst>
                <a:path w="3863975" h="4070350">
                  <a:moveTo>
                    <a:pt x="3018028" y="4070045"/>
                  </a:moveTo>
                  <a:lnTo>
                    <a:pt x="0" y="4070045"/>
                  </a:lnTo>
                  <a:lnTo>
                    <a:pt x="0" y="639648"/>
                  </a:lnTo>
                  <a:lnTo>
                    <a:pt x="639648" y="0"/>
                  </a:lnTo>
                  <a:lnTo>
                    <a:pt x="3863861" y="3224212"/>
                  </a:lnTo>
                  <a:lnTo>
                    <a:pt x="3018028" y="4070045"/>
                  </a:lnTo>
                  <a:close/>
                </a:path>
              </a:pathLst>
            </a:custGeom>
            <a:solidFill>
              <a:srgbClr val="6FB0D9"/>
            </a:solidFill>
          </p:spPr>
          <p:txBody>
            <a:bodyPr wrap="square" lIns="0" tIns="0" rIns="0" bIns="0" rtlCol="0"/>
            <a:lstStyle/>
            <a:p>
              <a:endParaRPr/>
            </a:p>
          </p:txBody>
        </p:sp>
      </p:grpSp>
      <p:sp>
        <p:nvSpPr>
          <p:cNvPr id="15" name="TextBox 14"/>
          <p:cNvSpPr txBox="1"/>
          <p:nvPr/>
        </p:nvSpPr>
        <p:spPr>
          <a:xfrm>
            <a:off x="7990854" y="4500162"/>
            <a:ext cx="4124945" cy="4487382"/>
          </a:xfrm>
          <a:prstGeom prst="rect">
            <a:avLst/>
          </a:prstGeom>
          <a:noFill/>
        </p:spPr>
        <p:txBody>
          <a:bodyPr wrap="square" rtlCol="0">
            <a:spAutoFit/>
          </a:bodyPr>
          <a:lstStyle/>
          <a:p>
            <a:pPr marL="12700" marR="5080">
              <a:lnSpc>
                <a:spcPct val="101600"/>
              </a:lnSpc>
              <a:buChar char="-"/>
              <a:tabLst>
                <a:tab pos="175895" algn="l"/>
              </a:tabLst>
            </a:pPr>
            <a:r>
              <a:rPr lang="en-US" sz="2000" spc="-65" dirty="0">
                <a:solidFill>
                  <a:srgbClr val="FFFFFF"/>
                </a:solidFill>
                <a:latin typeface="Arial Black" panose="020B0A04020102020204" pitchFamily="34" charset="0"/>
                <a:cs typeface="Trebuchet MS"/>
              </a:rPr>
              <a:t>To</a:t>
            </a:r>
            <a:r>
              <a:rPr lang="en-US" sz="2000" spc="-150" dirty="0">
                <a:solidFill>
                  <a:srgbClr val="FFFFFF"/>
                </a:solidFill>
                <a:latin typeface="Arial Black" panose="020B0A04020102020204" pitchFamily="34" charset="0"/>
                <a:cs typeface="Trebuchet MS"/>
              </a:rPr>
              <a:t> </a:t>
            </a:r>
            <a:r>
              <a:rPr lang="en-US" sz="2000" spc="-80" dirty="0">
                <a:solidFill>
                  <a:srgbClr val="FFFFFF"/>
                </a:solidFill>
                <a:latin typeface="Arial Black" panose="020B0A04020102020204" pitchFamily="34" charset="0"/>
                <a:cs typeface="Trebuchet MS"/>
              </a:rPr>
              <a:t>predict</a:t>
            </a:r>
            <a:r>
              <a:rPr lang="en-US" sz="2000" spc="-150" dirty="0">
                <a:solidFill>
                  <a:srgbClr val="FFFFFF"/>
                </a:solidFill>
                <a:latin typeface="Arial Black" panose="020B0A04020102020204" pitchFamily="34" charset="0"/>
                <a:cs typeface="Trebuchet MS"/>
              </a:rPr>
              <a:t> </a:t>
            </a:r>
            <a:r>
              <a:rPr lang="en-US" sz="2000" spc="-85" dirty="0">
                <a:solidFill>
                  <a:srgbClr val="FFFFFF"/>
                </a:solidFill>
                <a:latin typeface="Arial Black" panose="020B0A04020102020204" pitchFamily="34" charset="0"/>
                <a:cs typeface="Trebuchet MS"/>
              </a:rPr>
              <a:t>diabetes,</a:t>
            </a:r>
            <a:r>
              <a:rPr lang="en-US" sz="2000" spc="-150" dirty="0">
                <a:solidFill>
                  <a:srgbClr val="FFFFFF"/>
                </a:solidFill>
                <a:latin typeface="Arial Black" panose="020B0A04020102020204" pitchFamily="34" charset="0"/>
                <a:cs typeface="Trebuchet MS"/>
              </a:rPr>
              <a:t> </a:t>
            </a:r>
            <a:r>
              <a:rPr lang="en-US" sz="2000" spc="-50" dirty="0">
                <a:solidFill>
                  <a:srgbClr val="FFFFFF"/>
                </a:solidFill>
                <a:latin typeface="Arial Black" panose="020B0A04020102020204" pitchFamily="34" charset="0"/>
                <a:cs typeface="Trebuchet MS"/>
              </a:rPr>
              <a:t>machine</a:t>
            </a:r>
            <a:r>
              <a:rPr lang="en-US" sz="2000" spc="-150" dirty="0">
                <a:solidFill>
                  <a:srgbClr val="FFFFFF"/>
                </a:solidFill>
                <a:latin typeface="Arial Black" panose="020B0A04020102020204" pitchFamily="34" charset="0"/>
                <a:cs typeface="Trebuchet MS"/>
              </a:rPr>
              <a:t> </a:t>
            </a:r>
            <a:r>
              <a:rPr lang="en-US" sz="2000" spc="-50" dirty="0">
                <a:solidFill>
                  <a:srgbClr val="FFFFFF"/>
                </a:solidFill>
                <a:latin typeface="Arial Black" panose="020B0A04020102020204" pitchFamily="34" charset="0"/>
                <a:cs typeface="Trebuchet MS"/>
              </a:rPr>
              <a:t>learning </a:t>
            </a:r>
            <a:r>
              <a:rPr lang="en-US" sz="2000" spc="-620" dirty="0">
                <a:solidFill>
                  <a:srgbClr val="FFFFFF"/>
                </a:solidFill>
                <a:latin typeface="Arial Black" panose="020B0A04020102020204" pitchFamily="34" charset="0"/>
                <a:cs typeface="Trebuchet MS"/>
              </a:rPr>
              <a:t> </a:t>
            </a:r>
            <a:r>
              <a:rPr lang="en-US" sz="2000" spc="10" dirty="0">
                <a:solidFill>
                  <a:srgbClr val="FFFFFF"/>
                </a:solidFill>
                <a:latin typeface="Arial Black" panose="020B0A04020102020204" pitchFamily="34" charset="0"/>
                <a:cs typeface="Trebuchet MS"/>
              </a:rPr>
              <a:t>m</a:t>
            </a:r>
            <a:r>
              <a:rPr lang="en-US" sz="2000" spc="90" dirty="0">
                <a:solidFill>
                  <a:srgbClr val="FFFFFF"/>
                </a:solidFill>
                <a:latin typeface="Arial Black" panose="020B0A04020102020204" pitchFamily="34" charset="0"/>
                <a:cs typeface="Trebuchet MS"/>
              </a:rPr>
              <a:t>o</a:t>
            </a:r>
            <a:r>
              <a:rPr lang="en-US" sz="2000" spc="-30" dirty="0">
                <a:solidFill>
                  <a:srgbClr val="FFFFFF"/>
                </a:solidFill>
                <a:latin typeface="Arial Black" panose="020B0A04020102020204" pitchFamily="34" charset="0"/>
                <a:cs typeface="Trebuchet MS"/>
              </a:rPr>
              <a:t>d</a:t>
            </a:r>
            <a:r>
              <a:rPr lang="en-US" sz="2000" spc="-75" dirty="0">
                <a:solidFill>
                  <a:srgbClr val="FFFFFF"/>
                </a:solidFill>
                <a:latin typeface="Arial Black" panose="020B0A04020102020204" pitchFamily="34" charset="0"/>
                <a:cs typeface="Trebuchet MS"/>
              </a:rPr>
              <a:t>e</a:t>
            </a:r>
            <a:r>
              <a:rPr lang="en-US" sz="2000" spc="-150" dirty="0">
                <a:solidFill>
                  <a:srgbClr val="FFFFFF"/>
                </a:solidFill>
                <a:latin typeface="Arial Black" panose="020B0A04020102020204" pitchFamily="34" charset="0"/>
                <a:cs typeface="Trebuchet MS"/>
              </a:rPr>
              <a:t>l</a:t>
            </a:r>
            <a:r>
              <a:rPr lang="en-US" sz="2000" spc="35" dirty="0">
                <a:solidFill>
                  <a:srgbClr val="FFFFFF"/>
                </a:solidFill>
                <a:latin typeface="Arial Black" panose="020B0A04020102020204" pitchFamily="34" charset="0"/>
                <a:cs typeface="Trebuchet MS"/>
              </a:rPr>
              <a:t>s</a:t>
            </a:r>
            <a:r>
              <a:rPr lang="en-US" sz="2000" spc="-150" dirty="0">
                <a:solidFill>
                  <a:srgbClr val="FFFFFF"/>
                </a:solidFill>
                <a:latin typeface="Arial Black" panose="020B0A04020102020204" pitchFamily="34" charset="0"/>
                <a:cs typeface="Trebuchet MS"/>
              </a:rPr>
              <a:t> </a:t>
            </a:r>
            <a:r>
              <a:rPr lang="en-US" sz="2000" spc="-120" dirty="0">
                <a:solidFill>
                  <a:srgbClr val="FFFFFF"/>
                </a:solidFill>
                <a:latin typeface="Arial Black" panose="020B0A04020102020204" pitchFamily="34" charset="0"/>
                <a:cs typeface="Trebuchet MS"/>
              </a:rPr>
              <a:t>c</a:t>
            </a:r>
            <a:r>
              <a:rPr lang="en-US" sz="2000" spc="-45" dirty="0">
                <a:solidFill>
                  <a:srgbClr val="FFFFFF"/>
                </a:solidFill>
                <a:latin typeface="Arial Black" panose="020B0A04020102020204" pitchFamily="34" charset="0"/>
                <a:cs typeface="Trebuchet MS"/>
              </a:rPr>
              <a:t>a</a:t>
            </a:r>
            <a:r>
              <a:rPr lang="en-US" sz="2000" spc="15" dirty="0">
                <a:solidFill>
                  <a:srgbClr val="FFFFFF"/>
                </a:solidFill>
                <a:latin typeface="Arial Black" panose="020B0A04020102020204" pitchFamily="34" charset="0"/>
                <a:cs typeface="Trebuchet MS"/>
              </a:rPr>
              <a:t>n</a:t>
            </a:r>
            <a:r>
              <a:rPr lang="en-US" sz="2000" spc="-150" dirty="0">
                <a:solidFill>
                  <a:srgbClr val="FFFFFF"/>
                </a:solidFill>
                <a:latin typeface="Arial Black" panose="020B0A04020102020204" pitchFamily="34" charset="0"/>
                <a:cs typeface="Trebuchet MS"/>
              </a:rPr>
              <a:t> </a:t>
            </a:r>
            <a:r>
              <a:rPr lang="en-US" sz="2000" spc="-45" dirty="0">
                <a:solidFill>
                  <a:srgbClr val="FFFFFF"/>
                </a:solidFill>
                <a:latin typeface="Arial Black" panose="020B0A04020102020204" pitchFamily="34" charset="0"/>
                <a:cs typeface="Trebuchet MS"/>
              </a:rPr>
              <a:t>a</a:t>
            </a:r>
            <a:r>
              <a:rPr lang="en-US" sz="2000" spc="10" dirty="0">
                <a:solidFill>
                  <a:srgbClr val="FFFFFF"/>
                </a:solidFill>
                <a:latin typeface="Arial Black" panose="020B0A04020102020204" pitchFamily="34" charset="0"/>
                <a:cs typeface="Trebuchet MS"/>
              </a:rPr>
              <a:t>n</a:t>
            </a:r>
            <a:r>
              <a:rPr lang="en-US" sz="2000" spc="-45" dirty="0">
                <a:solidFill>
                  <a:srgbClr val="FFFFFF"/>
                </a:solidFill>
                <a:latin typeface="Arial Black" panose="020B0A04020102020204" pitchFamily="34" charset="0"/>
                <a:cs typeface="Trebuchet MS"/>
              </a:rPr>
              <a:t>a</a:t>
            </a:r>
            <a:r>
              <a:rPr lang="en-US" sz="2000" spc="-150" dirty="0">
                <a:solidFill>
                  <a:srgbClr val="FFFFFF"/>
                </a:solidFill>
                <a:latin typeface="Arial Black" panose="020B0A04020102020204" pitchFamily="34" charset="0"/>
                <a:cs typeface="Trebuchet MS"/>
              </a:rPr>
              <a:t>l</a:t>
            </a:r>
            <a:r>
              <a:rPr lang="en-US" sz="2000" spc="15" dirty="0">
                <a:solidFill>
                  <a:srgbClr val="FFFFFF"/>
                </a:solidFill>
                <a:latin typeface="Arial Black" panose="020B0A04020102020204" pitchFamily="34" charset="0"/>
                <a:cs typeface="Trebuchet MS"/>
              </a:rPr>
              <a:t>y</a:t>
            </a:r>
            <a:r>
              <a:rPr lang="en-US" sz="2000" spc="-35" dirty="0">
                <a:solidFill>
                  <a:srgbClr val="FFFFFF"/>
                </a:solidFill>
                <a:latin typeface="Arial Black" panose="020B0A04020102020204" pitchFamily="34" charset="0"/>
                <a:cs typeface="Trebuchet MS"/>
              </a:rPr>
              <a:t>z</a:t>
            </a:r>
            <a:r>
              <a:rPr lang="en-US" sz="2000" spc="-70" dirty="0">
                <a:solidFill>
                  <a:srgbClr val="FFFFFF"/>
                </a:solidFill>
                <a:latin typeface="Arial Black" panose="020B0A04020102020204" pitchFamily="34" charset="0"/>
                <a:cs typeface="Trebuchet MS"/>
              </a:rPr>
              <a:t>e</a:t>
            </a:r>
            <a:r>
              <a:rPr lang="en-US" sz="2000" spc="-150" dirty="0">
                <a:solidFill>
                  <a:srgbClr val="FFFFFF"/>
                </a:solidFill>
                <a:latin typeface="Arial Black" panose="020B0A04020102020204" pitchFamily="34" charset="0"/>
                <a:cs typeface="Trebuchet MS"/>
              </a:rPr>
              <a:t> </a:t>
            </a:r>
            <a:r>
              <a:rPr lang="en-US" sz="2000" spc="-30" dirty="0">
                <a:solidFill>
                  <a:srgbClr val="FFFFFF"/>
                </a:solidFill>
                <a:latin typeface="Arial Black" panose="020B0A04020102020204" pitchFamily="34" charset="0"/>
                <a:cs typeface="Trebuchet MS"/>
              </a:rPr>
              <a:t>p</a:t>
            </a:r>
            <a:r>
              <a:rPr lang="en-US" sz="2000" spc="-45" dirty="0">
                <a:solidFill>
                  <a:srgbClr val="FFFFFF"/>
                </a:solidFill>
                <a:latin typeface="Arial Black" panose="020B0A04020102020204" pitchFamily="34" charset="0"/>
                <a:cs typeface="Trebuchet MS"/>
              </a:rPr>
              <a:t>a</a:t>
            </a:r>
            <a:r>
              <a:rPr lang="en-US" sz="2000" spc="-65" dirty="0">
                <a:solidFill>
                  <a:srgbClr val="FFFFFF"/>
                </a:solidFill>
                <a:latin typeface="Arial Black" panose="020B0A04020102020204" pitchFamily="34" charset="0"/>
                <a:cs typeface="Trebuchet MS"/>
              </a:rPr>
              <a:t>t</a:t>
            </a:r>
            <a:r>
              <a:rPr lang="en-US" sz="2000" spc="-130" dirty="0">
                <a:solidFill>
                  <a:srgbClr val="FFFFFF"/>
                </a:solidFill>
                <a:latin typeface="Arial Black" panose="020B0A04020102020204" pitchFamily="34" charset="0"/>
                <a:cs typeface="Trebuchet MS"/>
              </a:rPr>
              <a:t>i</a:t>
            </a:r>
            <a:r>
              <a:rPr lang="en-US" sz="2000" spc="-75" dirty="0">
                <a:solidFill>
                  <a:srgbClr val="FFFFFF"/>
                </a:solidFill>
                <a:latin typeface="Arial Black" panose="020B0A04020102020204" pitchFamily="34" charset="0"/>
                <a:cs typeface="Trebuchet MS"/>
              </a:rPr>
              <a:t>e</a:t>
            </a:r>
            <a:r>
              <a:rPr lang="en-US" sz="2000" spc="10" dirty="0">
                <a:solidFill>
                  <a:srgbClr val="FFFFFF"/>
                </a:solidFill>
                <a:latin typeface="Arial Black" panose="020B0A04020102020204" pitchFamily="34" charset="0"/>
                <a:cs typeface="Trebuchet MS"/>
              </a:rPr>
              <a:t>n</a:t>
            </a:r>
            <a:r>
              <a:rPr lang="en-US" sz="2000" spc="-60" dirty="0">
                <a:solidFill>
                  <a:srgbClr val="FFFFFF"/>
                </a:solidFill>
                <a:latin typeface="Arial Black" panose="020B0A04020102020204" pitchFamily="34" charset="0"/>
                <a:cs typeface="Trebuchet MS"/>
              </a:rPr>
              <a:t>t</a:t>
            </a:r>
            <a:r>
              <a:rPr lang="en-US" sz="2000" spc="-150" dirty="0">
                <a:solidFill>
                  <a:srgbClr val="FFFFFF"/>
                </a:solidFill>
                <a:latin typeface="Arial Black" panose="020B0A04020102020204" pitchFamily="34" charset="0"/>
                <a:cs typeface="Trebuchet MS"/>
              </a:rPr>
              <a:t> </a:t>
            </a:r>
            <a:r>
              <a:rPr lang="en-US" sz="2000" spc="-30" dirty="0">
                <a:solidFill>
                  <a:srgbClr val="FFFFFF"/>
                </a:solidFill>
                <a:latin typeface="Arial Black" panose="020B0A04020102020204" pitchFamily="34" charset="0"/>
                <a:cs typeface="Trebuchet MS"/>
              </a:rPr>
              <a:t>d</a:t>
            </a:r>
            <a:r>
              <a:rPr lang="en-US" sz="2000" spc="-45" dirty="0">
                <a:solidFill>
                  <a:srgbClr val="FFFFFF"/>
                </a:solidFill>
                <a:latin typeface="Arial Black" panose="020B0A04020102020204" pitchFamily="34" charset="0"/>
                <a:cs typeface="Trebuchet MS"/>
              </a:rPr>
              <a:t>a</a:t>
            </a:r>
            <a:r>
              <a:rPr lang="en-US" sz="2000" spc="-65" dirty="0">
                <a:solidFill>
                  <a:srgbClr val="FFFFFF"/>
                </a:solidFill>
                <a:latin typeface="Arial Black" panose="020B0A04020102020204" pitchFamily="34" charset="0"/>
                <a:cs typeface="Trebuchet MS"/>
              </a:rPr>
              <a:t>t</a:t>
            </a:r>
            <a:r>
              <a:rPr lang="en-US" sz="2000" spc="-40" dirty="0">
                <a:solidFill>
                  <a:srgbClr val="FFFFFF"/>
                </a:solidFill>
                <a:latin typeface="Arial Black" panose="020B0A04020102020204" pitchFamily="34" charset="0"/>
                <a:cs typeface="Trebuchet MS"/>
              </a:rPr>
              <a:t>a</a:t>
            </a:r>
            <a:r>
              <a:rPr lang="en-US" sz="2000" spc="-150" dirty="0">
                <a:solidFill>
                  <a:srgbClr val="FFFFFF"/>
                </a:solidFill>
                <a:latin typeface="Arial Black" panose="020B0A04020102020204" pitchFamily="34" charset="0"/>
                <a:cs typeface="Trebuchet MS"/>
              </a:rPr>
              <a:t> </a:t>
            </a:r>
            <a:r>
              <a:rPr lang="en-US" sz="2000" spc="-35" dirty="0">
                <a:solidFill>
                  <a:srgbClr val="FFFFFF"/>
                </a:solidFill>
                <a:latin typeface="Arial Black" panose="020B0A04020102020204" pitchFamily="34" charset="0"/>
                <a:cs typeface="Trebuchet MS"/>
              </a:rPr>
              <a:t>u</a:t>
            </a:r>
            <a:r>
              <a:rPr lang="en-US" sz="2000" spc="30" dirty="0">
                <a:solidFill>
                  <a:srgbClr val="FFFFFF"/>
                </a:solidFill>
                <a:latin typeface="Arial Black" panose="020B0A04020102020204" pitchFamily="34" charset="0"/>
                <a:cs typeface="Trebuchet MS"/>
              </a:rPr>
              <a:t>s</a:t>
            </a:r>
            <a:r>
              <a:rPr lang="en-US" sz="2000" spc="-130" dirty="0">
                <a:solidFill>
                  <a:srgbClr val="FFFFFF"/>
                </a:solidFill>
                <a:latin typeface="Arial Black" panose="020B0A04020102020204" pitchFamily="34" charset="0"/>
                <a:cs typeface="Trebuchet MS"/>
              </a:rPr>
              <a:t>i</a:t>
            </a:r>
            <a:r>
              <a:rPr lang="en-US" sz="2000" spc="10" dirty="0">
                <a:solidFill>
                  <a:srgbClr val="FFFFFF"/>
                </a:solidFill>
                <a:latin typeface="Arial Black" panose="020B0A04020102020204" pitchFamily="34" charset="0"/>
                <a:cs typeface="Trebuchet MS"/>
              </a:rPr>
              <a:t>n</a:t>
            </a:r>
            <a:r>
              <a:rPr lang="en-US" sz="2000" spc="65" dirty="0">
                <a:solidFill>
                  <a:srgbClr val="FFFFFF"/>
                </a:solidFill>
                <a:latin typeface="Arial Black" panose="020B0A04020102020204" pitchFamily="34" charset="0"/>
                <a:cs typeface="Trebuchet MS"/>
              </a:rPr>
              <a:t>g  </a:t>
            </a:r>
            <a:r>
              <a:rPr lang="en-US" sz="2000" spc="-45" dirty="0">
                <a:solidFill>
                  <a:srgbClr val="FFFFFF"/>
                </a:solidFill>
                <a:latin typeface="Arial Black" panose="020B0A04020102020204" pitchFamily="34" charset="0"/>
                <a:cs typeface="Trebuchet MS"/>
              </a:rPr>
              <a:t>a</a:t>
            </a:r>
            <a:r>
              <a:rPr lang="en-US" sz="2000" spc="-150" dirty="0">
                <a:solidFill>
                  <a:srgbClr val="FFFFFF"/>
                </a:solidFill>
                <a:latin typeface="Arial Black" panose="020B0A04020102020204" pitchFamily="34" charset="0"/>
                <a:cs typeface="Trebuchet MS"/>
              </a:rPr>
              <a:t>l</a:t>
            </a:r>
            <a:r>
              <a:rPr lang="en-US" sz="2000" spc="85" dirty="0">
                <a:solidFill>
                  <a:srgbClr val="FFFFFF"/>
                </a:solidFill>
                <a:latin typeface="Arial Black" panose="020B0A04020102020204" pitchFamily="34" charset="0"/>
                <a:cs typeface="Trebuchet MS"/>
              </a:rPr>
              <a:t>g</a:t>
            </a:r>
            <a:r>
              <a:rPr lang="en-US" sz="2000" spc="90" dirty="0">
                <a:solidFill>
                  <a:srgbClr val="FFFFFF"/>
                </a:solidFill>
                <a:latin typeface="Arial Black" panose="020B0A04020102020204" pitchFamily="34" charset="0"/>
                <a:cs typeface="Trebuchet MS"/>
              </a:rPr>
              <a:t>o</a:t>
            </a:r>
            <a:r>
              <a:rPr lang="en-US" sz="2000" spc="-105" dirty="0">
                <a:solidFill>
                  <a:srgbClr val="FFFFFF"/>
                </a:solidFill>
                <a:latin typeface="Arial Black" panose="020B0A04020102020204" pitchFamily="34" charset="0"/>
                <a:cs typeface="Trebuchet MS"/>
              </a:rPr>
              <a:t>r</a:t>
            </a:r>
            <a:r>
              <a:rPr lang="en-US" sz="2000" spc="-130" dirty="0">
                <a:solidFill>
                  <a:srgbClr val="FFFFFF"/>
                </a:solidFill>
                <a:latin typeface="Arial Black" panose="020B0A04020102020204" pitchFamily="34" charset="0"/>
                <a:cs typeface="Trebuchet MS"/>
              </a:rPr>
              <a:t>i</a:t>
            </a:r>
            <a:r>
              <a:rPr lang="en-US" sz="2000" spc="-65" dirty="0">
                <a:solidFill>
                  <a:srgbClr val="FFFFFF"/>
                </a:solidFill>
                <a:latin typeface="Arial Black" panose="020B0A04020102020204" pitchFamily="34" charset="0"/>
                <a:cs typeface="Trebuchet MS"/>
              </a:rPr>
              <a:t>t</a:t>
            </a:r>
            <a:r>
              <a:rPr lang="en-US" sz="2000" spc="10" dirty="0">
                <a:solidFill>
                  <a:srgbClr val="FFFFFF"/>
                </a:solidFill>
                <a:latin typeface="Arial Black" panose="020B0A04020102020204" pitchFamily="34" charset="0"/>
                <a:cs typeface="Trebuchet MS"/>
              </a:rPr>
              <a:t>hm</a:t>
            </a:r>
            <a:r>
              <a:rPr lang="en-US" sz="2000" spc="35" dirty="0">
                <a:solidFill>
                  <a:srgbClr val="FFFFFF"/>
                </a:solidFill>
                <a:latin typeface="Arial Black" panose="020B0A04020102020204" pitchFamily="34" charset="0"/>
                <a:cs typeface="Trebuchet MS"/>
              </a:rPr>
              <a:t>s</a:t>
            </a:r>
            <a:r>
              <a:rPr lang="en-US" sz="2000" spc="-150" dirty="0">
                <a:solidFill>
                  <a:srgbClr val="FFFFFF"/>
                </a:solidFill>
                <a:latin typeface="Arial Black" panose="020B0A04020102020204" pitchFamily="34" charset="0"/>
                <a:cs typeface="Trebuchet MS"/>
              </a:rPr>
              <a:t> </a:t>
            </a:r>
            <a:r>
              <a:rPr lang="en-US" sz="2000" spc="-65" dirty="0">
                <a:solidFill>
                  <a:srgbClr val="FFFFFF"/>
                </a:solidFill>
                <a:latin typeface="Arial Black" panose="020B0A04020102020204" pitchFamily="34" charset="0"/>
                <a:cs typeface="Trebuchet MS"/>
              </a:rPr>
              <a:t>t</a:t>
            </a:r>
            <a:r>
              <a:rPr lang="en-US" sz="2000" spc="10" dirty="0">
                <a:solidFill>
                  <a:srgbClr val="FFFFFF"/>
                </a:solidFill>
                <a:latin typeface="Arial Black" panose="020B0A04020102020204" pitchFamily="34" charset="0"/>
                <a:cs typeface="Trebuchet MS"/>
              </a:rPr>
              <a:t>h</a:t>
            </a:r>
            <a:r>
              <a:rPr lang="en-US" sz="2000" spc="-45" dirty="0">
                <a:solidFill>
                  <a:srgbClr val="FFFFFF"/>
                </a:solidFill>
                <a:latin typeface="Arial Black" panose="020B0A04020102020204" pitchFamily="34" charset="0"/>
                <a:cs typeface="Trebuchet MS"/>
              </a:rPr>
              <a:t>a</a:t>
            </a:r>
            <a:r>
              <a:rPr lang="en-US" sz="2000" spc="-60" dirty="0">
                <a:solidFill>
                  <a:srgbClr val="FFFFFF"/>
                </a:solidFill>
                <a:latin typeface="Arial Black" panose="020B0A04020102020204" pitchFamily="34" charset="0"/>
                <a:cs typeface="Trebuchet MS"/>
              </a:rPr>
              <a:t>t</a:t>
            </a:r>
            <a:r>
              <a:rPr lang="en-US" sz="2000" spc="-150" dirty="0">
                <a:solidFill>
                  <a:srgbClr val="FFFFFF"/>
                </a:solidFill>
                <a:latin typeface="Arial Black" panose="020B0A04020102020204" pitchFamily="34" charset="0"/>
                <a:cs typeface="Trebuchet MS"/>
              </a:rPr>
              <a:t> </a:t>
            </a:r>
            <a:r>
              <a:rPr lang="en-US" sz="2000" spc="-30" dirty="0">
                <a:solidFill>
                  <a:srgbClr val="FFFFFF"/>
                </a:solidFill>
                <a:latin typeface="Arial Black" panose="020B0A04020102020204" pitchFamily="34" charset="0"/>
                <a:cs typeface="Trebuchet MS"/>
              </a:rPr>
              <a:t>d</a:t>
            </a:r>
            <a:r>
              <a:rPr lang="en-US" sz="2000" spc="-75" dirty="0">
                <a:solidFill>
                  <a:srgbClr val="FFFFFF"/>
                </a:solidFill>
                <a:latin typeface="Arial Black" panose="020B0A04020102020204" pitchFamily="34" charset="0"/>
                <a:cs typeface="Trebuchet MS"/>
              </a:rPr>
              <a:t>e</a:t>
            </a:r>
            <a:r>
              <a:rPr lang="en-US" sz="2000" spc="-70" dirty="0">
                <a:solidFill>
                  <a:srgbClr val="FFFFFF"/>
                </a:solidFill>
                <a:latin typeface="Arial Black" panose="020B0A04020102020204" pitchFamily="34" charset="0"/>
                <a:cs typeface="Trebuchet MS"/>
              </a:rPr>
              <a:t>t</a:t>
            </a:r>
            <a:r>
              <a:rPr lang="en-US" sz="2000" spc="-75" dirty="0">
                <a:solidFill>
                  <a:srgbClr val="FFFFFF"/>
                </a:solidFill>
                <a:latin typeface="Arial Black" panose="020B0A04020102020204" pitchFamily="34" charset="0"/>
                <a:cs typeface="Trebuchet MS"/>
              </a:rPr>
              <a:t>e</a:t>
            </a:r>
            <a:r>
              <a:rPr lang="en-US" sz="2000" spc="-114" dirty="0">
                <a:solidFill>
                  <a:srgbClr val="FFFFFF"/>
                </a:solidFill>
                <a:latin typeface="Arial Black" panose="020B0A04020102020204" pitchFamily="34" charset="0"/>
                <a:cs typeface="Trebuchet MS"/>
              </a:rPr>
              <a:t>c</a:t>
            </a:r>
            <a:r>
              <a:rPr lang="en-US" sz="2000" spc="-60" dirty="0">
                <a:solidFill>
                  <a:srgbClr val="FFFFFF"/>
                </a:solidFill>
                <a:latin typeface="Arial Black" panose="020B0A04020102020204" pitchFamily="34" charset="0"/>
                <a:cs typeface="Trebuchet MS"/>
              </a:rPr>
              <a:t>t</a:t>
            </a:r>
            <a:r>
              <a:rPr lang="en-US" sz="2000" spc="-150" dirty="0">
                <a:solidFill>
                  <a:srgbClr val="FFFFFF"/>
                </a:solidFill>
                <a:latin typeface="Arial Black" panose="020B0A04020102020204" pitchFamily="34" charset="0"/>
                <a:cs typeface="Trebuchet MS"/>
              </a:rPr>
              <a:t> </a:t>
            </a:r>
            <a:r>
              <a:rPr lang="en-US" sz="2000" spc="-30" dirty="0">
                <a:solidFill>
                  <a:srgbClr val="FFFFFF"/>
                </a:solidFill>
                <a:latin typeface="Arial Black" panose="020B0A04020102020204" pitchFamily="34" charset="0"/>
                <a:cs typeface="Trebuchet MS"/>
              </a:rPr>
              <a:t>p</a:t>
            </a:r>
            <a:r>
              <a:rPr lang="en-US" sz="2000" spc="-45" dirty="0">
                <a:solidFill>
                  <a:srgbClr val="FFFFFF"/>
                </a:solidFill>
                <a:latin typeface="Arial Black" panose="020B0A04020102020204" pitchFamily="34" charset="0"/>
                <a:cs typeface="Trebuchet MS"/>
              </a:rPr>
              <a:t>a</a:t>
            </a:r>
            <a:r>
              <a:rPr lang="en-US" sz="2000" spc="-65" dirty="0">
                <a:solidFill>
                  <a:srgbClr val="FFFFFF"/>
                </a:solidFill>
                <a:latin typeface="Arial Black" panose="020B0A04020102020204" pitchFamily="34" charset="0"/>
                <a:cs typeface="Trebuchet MS"/>
              </a:rPr>
              <a:t>t</a:t>
            </a:r>
            <a:r>
              <a:rPr lang="en-US" sz="2000" spc="-70" dirty="0">
                <a:solidFill>
                  <a:srgbClr val="FFFFFF"/>
                </a:solidFill>
                <a:latin typeface="Arial Black" panose="020B0A04020102020204" pitchFamily="34" charset="0"/>
                <a:cs typeface="Trebuchet MS"/>
              </a:rPr>
              <a:t>t</a:t>
            </a:r>
            <a:r>
              <a:rPr lang="en-US" sz="2000" spc="-75" dirty="0">
                <a:solidFill>
                  <a:srgbClr val="FFFFFF"/>
                </a:solidFill>
                <a:latin typeface="Arial Black" panose="020B0A04020102020204" pitchFamily="34" charset="0"/>
                <a:cs typeface="Trebuchet MS"/>
              </a:rPr>
              <a:t>e</a:t>
            </a:r>
            <a:r>
              <a:rPr lang="en-US" sz="2000" spc="-105" dirty="0">
                <a:solidFill>
                  <a:srgbClr val="FFFFFF"/>
                </a:solidFill>
                <a:latin typeface="Arial Black" panose="020B0A04020102020204" pitchFamily="34" charset="0"/>
                <a:cs typeface="Trebuchet MS"/>
              </a:rPr>
              <a:t>r</a:t>
            </a:r>
            <a:r>
              <a:rPr lang="en-US" sz="2000" spc="10" dirty="0">
                <a:solidFill>
                  <a:srgbClr val="FFFFFF"/>
                </a:solidFill>
                <a:latin typeface="Arial Black" panose="020B0A04020102020204" pitchFamily="34" charset="0"/>
                <a:cs typeface="Trebuchet MS"/>
              </a:rPr>
              <a:t>n</a:t>
            </a:r>
            <a:r>
              <a:rPr lang="en-US" sz="2000" spc="35" dirty="0">
                <a:solidFill>
                  <a:srgbClr val="FFFFFF"/>
                </a:solidFill>
                <a:latin typeface="Arial Black" panose="020B0A04020102020204" pitchFamily="34" charset="0"/>
                <a:cs typeface="Trebuchet MS"/>
              </a:rPr>
              <a:t>s</a:t>
            </a:r>
            <a:r>
              <a:rPr lang="en-US" sz="2000" spc="-150" dirty="0">
                <a:solidFill>
                  <a:srgbClr val="FFFFFF"/>
                </a:solidFill>
                <a:latin typeface="Arial Black" panose="020B0A04020102020204" pitchFamily="34" charset="0"/>
                <a:cs typeface="Trebuchet MS"/>
              </a:rPr>
              <a:t> </a:t>
            </a:r>
            <a:r>
              <a:rPr lang="en-US" sz="2000" spc="-45" dirty="0">
                <a:solidFill>
                  <a:srgbClr val="FFFFFF"/>
                </a:solidFill>
                <a:latin typeface="Arial Black" panose="020B0A04020102020204" pitchFamily="34" charset="0"/>
                <a:cs typeface="Trebuchet MS"/>
              </a:rPr>
              <a:t>a</a:t>
            </a:r>
            <a:r>
              <a:rPr lang="en-US" sz="2000" spc="10" dirty="0">
                <a:solidFill>
                  <a:srgbClr val="FFFFFF"/>
                </a:solidFill>
                <a:latin typeface="Arial Black" panose="020B0A04020102020204" pitchFamily="34" charset="0"/>
                <a:cs typeface="Trebuchet MS"/>
              </a:rPr>
              <a:t>n</a:t>
            </a:r>
            <a:r>
              <a:rPr lang="en-US" sz="2000" spc="-20" dirty="0">
                <a:solidFill>
                  <a:srgbClr val="FFFFFF"/>
                </a:solidFill>
                <a:latin typeface="Arial Black" panose="020B0A04020102020204" pitchFamily="34" charset="0"/>
                <a:cs typeface="Trebuchet MS"/>
              </a:rPr>
              <a:t>d  </a:t>
            </a:r>
            <a:r>
              <a:rPr lang="en-US" sz="2000" spc="-40" dirty="0">
                <a:solidFill>
                  <a:srgbClr val="FFFFFF"/>
                </a:solidFill>
                <a:latin typeface="Arial Black" panose="020B0A04020102020204" pitchFamily="34" charset="0"/>
                <a:cs typeface="Trebuchet MS"/>
              </a:rPr>
              <a:t>make </a:t>
            </a:r>
            <a:r>
              <a:rPr lang="en-US" sz="2000" spc="-75" dirty="0">
                <a:solidFill>
                  <a:srgbClr val="FFFFFF"/>
                </a:solidFill>
                <a:latin typeface="Arial Black" panose="020B0A04020102020204" pitchFamily="34" charset="0"/>
                <a:cs typeface="Trebuchet MS"/>
              </a:rPr>
              <a:t>predictions. </a:t>
            </a:r>
            <a:r>
              <a:rPr lang="en-US" sz="2000" spc="-60" dirty="0">
                <a:solidFill>
                  <a:srgbClr val="FFFFFF"/>
                </a:solidFill>
                <a:latin typeface="Arial Black" panose="020B0A04020102020204" pitchFamily="34" charset="0"/>
                <a:cs typeface="Trebuchet MS"/>
              </a:rPr>
              <a:t>However, </a:t>
            </a:r>
            <a:r>
              <a:rPr lang="en-US" sz="2000" spc="10" dirty="0">
                <a:solidFill>
                  <a:srgbClr val="FFFFFF"/>
                </a:solidFill>
                <a:latin typeface="Arial Black" panose="020B0A04020102020204" pitchFamily="34" charset="0"/>
                <a:cs typeface="Trebuchet MS"/>
              </a:rPr>
              <a:t>not </a:t>
            </a:r>
            <a:r>
              <a:rPr lang="en-US" sz="2000" spc="-114" dirty="0">
                <a:solidFill>
                  <a:srgbClr val="FFFFFF"/>
                </a:solidFill>
                <a:latin typeface="Arial Black" panose="020B0A04020102020204" pitchFamily="34" charset="0"/>
                <a:cs typeface="Trebuchet MS"/>
              </a:rPr>
              <a:t>all </a:t>
            </a:r>
            <a:r>
              <a:rPr lang="en-US" sz="2000" spc="-110" dirty="0">
                <a:solidFill>
                  <a:srgbClr val="FFFFFF"/>
                </a:solidFill>
                <a:latin typeface="Arial Black" panose="020B0A04020102020204" pitchFamily="34" charset="0"/>
                <a:cs typeface="Trebuchet MS"/>
              </a:rPr>
              <a:t> </a:t>
            </a:r>
            <a:r>
              <a:rPr lang="en-US" sz="2000" spc="10" dirty="0">
                <a:solidFill>
                  <a:srgbClr val="FFFFFF"/>
                </a:solidFill>
                <a:latin typeface="Arial Black" panose="020B0A04020102020204" pitchFamily="34" charset="0"/>
                <a:cs typeface="Trebuchet MS"/>
              </a:rPr>
              <a:t>m</a:t>
            </a:r>
            <a:r>
              <a:rPr lang="en-US" sz="2000" spc="90" dirty="0">
                <a:solidFill>
                  <a:srgbClr val="FFFFFF"/>
                </a:solidFill>
                <a:latin typeface="Arial Black" panose="020B0A04020102020204" pitchFamily="34" charset="0"/>
                <a:cs typeface="Trebuchet MS"/>
              </a:rPr>
              <a:t>o</a:t>
            </a:r>
            <a:r>
              <a:rPr lang="en-US" sz="2000" spc="-30" dirty="0">
                <a:solidFill>
                  <a:srgbClr val="FFFFFF"/>
                </a:solidFill>
                <a:latin typeface="Arial Black" panose="020B0A04020102020204" pitchFamily="34" charset="0"/>
                <a:cs typeface="Trebuchet MS"/>
              </a:rPr>
              <a:t>d</a:t>
            </a:r>
            <a:r>
              <a:rPr lang="en-US" sz="2000" spc="-75" dirty="0">
                <a:solidFill>
                  <a:srgbClr val="FFFFFF"/>
                </a:solidFill>
                <a:latin typeface="Arial Black" panose="020B0A04020102020204" pitchFamily="34" charset="0"/>
                <a:cs typeface="Trebuchet MS"/>
              </a:rPr>
              <a:t>e</a:t>
            </a:r>
            <a:r>
              <a:rPr lang="en-US" sz="2000" spc="-150" dirty="0">
                <a:solidFill>
                  <a:srgbClr val="FFFFFF"/>
                </a:solidFill>
                <a:latin typeface="Arial Black" panose="020B0A04020102020204" pitchFamily="34" charset="0"/>
                <a:cs typeface="Trebuchet MS"/>
              </a:rPr>
              <a:t>l</a:t>
            </a:r>
            <a:r>
              <a:rPr lang="en-US" sz="2000" spc="35" dirty="0">
                <a:solidFill>
                  <a:srgbClr val="FFFFFF"/>
                </a:solidFill>
                <a:latin typeface="Arial Black" panose="020B0A04020102020204" pitchFamily="34" charset="0"/>
                <a:cs typeface="Trebuchet MS"/>
              </a:rPr>
              <a:t>s</a:t>
            </a:r>
            <a:r>
              <a:rPr lang="en-US" sz="2000" spc="-150" dirty="0">
                <a:solidFill>
                  <a:srgbClr val="FFFFFF"/>
                </a:solidFill>
                <a:latin typeface="Arial Black" panose="020B0A04020102020204" pitchFamily="34" charset="0"/>
                <a:cs typeface="Trebuchet MS"/>
              </a:rPr>
              <a:t> </a:t>
            </a:r>
            <a:r>
              <a:rPr lang="en-US" sz="2000" spc="-45" dirty="0">
                <a:solidFill>
                  <a:srgbClr val="FFFFFF"/>
                </a:solidFill>
                <a:latin typeface="Arial Black" panose="020B0A04020102020204" pitchFamily="34" charset="0"/>
                <a:cs typeface="Trebuchet MS"/>
              </a:rPr>
              <a:t>a</a:t>
            </a:r>
            <a:r>
              <a:rPr lang="en-US" sz="2000" spc="-135" dirty="0">
                <a:solidFill>
                  <a:srgbClr val="FFFFFF"/>
                </a:solidFill>
                <a:latin typeface="Arial Black" panose="020B0A04020102020204" pitchFamily="34" charset="0"/>
                <a:cs typeface="Trebuchet MS"/>
              </a:rPr>
              <a:t>r</a:t>
            </a:r>
            <a:r>
              <a:rPr lang="en-US" sz="2000" spc="-70" dirty="0">
                <a:solidFill>
                  <a:srgbClr val="FFFFFF"/>
                </a:solidFill>
                <a:latin typeface="Arial Black" panose="020B0A04020102020204" pitchFamily="34" charset="0"/>
                <a:cs typeface="Trebuchet MS"/>
              </a:rPr>
              <a:t>e</a:t>
            </a:r>
            <a:r>
              <a:rPr lang="en-US" sz="2000" spc="-150" dirty="0">
                <a:solidFill>
                  <a:srgbClr val="FFFFFF"/>
                </a:solidFill>
                <a:latin typeface="Arial Black" panose="020B0A04020102020204" pitchFamily="34" charset="0"/>
                <a:cs typeface="Trebuchet MS"/>
              </a:rPr>
              <a:t> </a:t>
            </a:r>
            <a:r>
              <a:rPr lang="en-US" sz="2000" spc="-75" dirty="0">
                <a:solidFill>
                  <a:srgbClr val="FFFFFF"/>
                </a:solidFill>
                <a:latin typeface="Arial Black" panose="020B0A04020102020204" pitchFamily="34" charset="0"/>
                <a:cs typeface="Trebuchet MS"/>
              </a:rPr>
              <a:t>e</a:t>
            </a:r>
            <a:r>
              <a:rPr lang="en-US" sz="2000" spc="-35" dirty="0">
                <a:solidFill>
                  <a:srgbClr val="FFFFFF"/>
                </a:solidFill>
                <a:latin typeface="Arial Black" panose="020B0A04020102020204" pitchFamily="34" charset="0"/>
                <a:cs typeface="Trebuchet MS"/>
              </a:rPr>
              <a:t>qu</a:t>
            </a:r>
            <a:r>
              <a:rPr lang="en-US" sz="2000" spc="-45" dirty="0">
                <a:solidFill>
                  <a:srgbClr val="FFFFFF"/>
                </a:solidFill>
                <a:latin typeface="Arial Black" panose="020B0A04020102020204" pitchFamily="34" charset="0"/>
                <a:cs typeface="Trebuchet MS"/>
              </a:rPr>
              <a:t>a</a:t>
            </a:r>
            <a:r>
              <a:rPr lang="en-US" sz="2000" spc="-150" dirty="0">
                <a:solidFill>
                  <a:srgbClr val="FFFFFF"/>
                </a:solidFill>
                <a:latin typeface="Arial Black" panose="020B0A04020102020204" pitchFamily="34" charset="0"/>
                <a:cs typeface="Trebuchet MS"/>
              </a:rPr>
              <a:t>ll</a:t>
            </a:r>
            <a:r>
              <a:rPr lang="en-US" sz="2000" spc="20" dirty="0">
                <a:solidFill>
                  <a:srgbClr val="FFFFFF"/>
                </a:solidFill>
                <a:latin typeface="Arial Black" panose="020B0A04020102020204" pitchFamily="34" charset="0"/>
                <a:cs typeface="Trebuchet MS"/>
              </a:rPr>
              <a:t>y</a:t>
            </a:r>
            <a:r>
              <a:rPr lang="en-US" sz="2000" spc="-150" dirty="0">
                <a:solidFill>
                  <a:srgbClr val="FFFFFF"/>
                </a:solidFill>
                <a:latin typeface="Arial Black" panose="020B0A04020102020204" pitchFamily="34" charset="0"/>
                <a:cs typeface="Trebuchet MS"/>
              </a:rPr>
              <a:t> </a:t>
            </a:r>
            <a:r>
              <a:rPr lang="en-US" sz="2000" spc="-75" dirty="0">
                <a:solidFill>
                  <a:srgbClr val="FFFFFF"/>
                </a:solidFill>
                <a:latin typeface="Arial Black" panose="020B0A04020102020204" pitchFamily="34" charset="0"/>
                <a:cs typeface="Trebuchet MS"/>
              </a:rPr>
              <a:t>e</a:t>
            </a:r>
            <a:r>
              <a:rPr lang="en-US" sz="2000" spc="-60" dirty="0">
                <a:solidFill>
                  <a:srgbClr val="FFFFFF"/>
                </a:solidFill>
                <a:latin typeface="Arial Black" panose="020B0A04020102020204" pitchFamily="34" charset="0"/>
                <a:cs typeface="Trebuchet MS"/>
              </a:rPr>
              <a:t>f</a:t>
            </a:r>
            <a:r>
              <a:rPr lang="en-US" sz="2000" spc="-75" dirty="0">
                <a:solidFill>
                  <a:srgbClr val="FFFFFF"/>
                </a:solidFill>
                <a:latin typeface="Arial Black" panose="020B0A04020102020204" pitchFamily="34" charset="0"/>
                <a:cs typeface="Trebuchet MS"/>
              </a:rPr>
              <a:t>fe</a:t>
            </a:r>
            <a:r>
              <a:rPr lang="en-US" sz="2000" spc="-114" dirty="0">
                <a:solidFill>
                  <a:srgbClr val="FFFFFF"/>
                </a:solidFill>
                <a:latin typeface="Arial Black" panose="020B0A04020102020204" pitchFamily="34" charset="0"/>
                <a:cs typeface="Trebuchet MS"/>
              </a:rPr>
              <a:t>c</a:t>
            </a:r>
            <a:r>
              <a:rPr lang="en-US" sz="2000" spc="-65" dirty="0">
                <a:solidFill>
                  <a:srgbClr val="FFFFFF"/>
                </a:solidFill>
                <a:latin typeface="Arial Black" panose="020B0A04020102020204" pitchFamily="34" charset="0"/>
                <a:cs typeface="Trebuchet MS"/>
              </a:rPr>
              <a:t>t</a:t>
            </a:r>
            <a:r>
              <a:rPr lang="en-US" sz="2000" spc="-130" dirty="0">
                <a:solidFill>
                  <a:srgbClr val="FFFFFF"/>
                </a:solidFill>
                <a:latin typeface="Arial Black" panose="020B0A04020102020204" pitchFamily="34" charset="0"/>
                <a:cs typeface="Trebuchet MS"/>
              </a:rPr>
              <a:t>i</a:t>
            </a:r>
            <a:r>
              <a:rPr lang="en-US" sz="2000" spc="-5" dirty="0">
                <a:solidFill>
                  <a:srgbClr val="FFFFFF"/>
                </a:solidFill>
                <a:latin typeface="Arial Black" panose="020B0A04020102020204" pitchFamily="34" charset="0"/>
                <a:cs typeface="Trebuchet MS"/>
              </a:rPr>
              <a:t>v</a:t>
            </a:r>
            <a:r>
              <a:rPr lang="en-US" sz="2000" spc="-75" dirty="0">
                <a:solidFill>
                  <a:srgbClr val="FFFFFF"/>
                </a:solidFill>
                <a:latin typeface="Arial Black" panose="020B0A04020102020204" pitchFamily="34" charset="0"/>
                <a:cs typeface="Trebuchet MS"/>
              </a:rPr>
              <a:t>e</a:t>
            </a:r>
            <a:r>
              <a:rPr lang="en-US" sz="2000" spc="-300" dirty="0">
                <a:solidFill>
                  <a:srgbClr val="FFFFFF"/>
                </a:solidFill>
                <a:latin typeface="Arial Black" panose="020B0A04020102020204" pitchFamily="34" charset="0"/>
                <a:cs typeface="Trebuchet MS"/>
              </a:rPr>
              <a:t>.</a:t>
            </a:r>
            <a:r>
              <a:rPr lang="en-US" sz="2000" spc="-150" dirty="0">
                <a:solidFill>
                  <a:srgbClr val="FFFFFF"/>
                </a:solidFill>
                <a:latin typeface="Arial Black" panose="020B0A04020102020204" pitchFamily="34" charset="0"/>
                <a:cs typeface="Trebuchet MS"/>
              </a:rPr>
              <a:t> </a:t>
            </a:r>
            <a:r>
              <a:rPr lang="en-US" sz="2000" spc="105" dirty="0">
                <a:solidFill>
                  <a:srgbClr val="FFFFFF"/>
                </a:solidFill>
                <a:latin typeface="Arial Black" panose="020B0A04020102020204" pitchFamily="34" charset="0"/>
                <a:cs typeface="Trebuchet MS"/>
              </a:rPr>
              <a:t>S</a:t>
            </a:r>
            <a:r>
              <a:rPr lang="en-US" sz="2000" spc="90" dirty="0">
                <a:solidFill>
                  <a:srgbClr val="FFFFFF"/>
                </a:solidFill>
                <a:latin typeface="Arial Black" panose="020B0A04020102020204" pitchFamily="34" charset="0"/>
                <a:cs typeface="Trebuchet MS"/>
              </a:rPr>
              <a:t>o</a:t>
            </a:r>
            <a:r>
              <a:rPr lang="en-US" sz="2000" spc="10" dirty="0">
                <a:solidFill>
                  <a:srgbClr val="FFFFFF"/>
                </a:solidFill>
                <a:latin typeface="Arial Black" panose="020B0A04020102020204" pitchFamily="34" charset="0"/>
                <a:cs typeface="Trebuchet MS"/>
              </a:rPr>
              <a:t>m</a:t>
            </a:r>
            <a:r>
              <a:rPr lang="en-US" sz="2000" spc="-70" dirty="0">
                <a:solidFill>
                  <a:srgbClr val="FFFFFF"/>
                </a:solidFill>
                <a:latin typeface="Arial Black" panose="020B0A04020102020204" pitchFamily="34" charset="0"/>
                <a:cs typeface="Trebuchet MS"/>
              </a:rPr>
              <a:t>e</a:t>
            </a:r>
            <a:r>
              <a:rPr lang="en-US" sz="2000" spc="-150" dirty="0">
                <a:solidFill>
                  <a:srgbClr val="FFFFFF"/>
                </a:solidFill>
                <a:latin typeface="Arial Black" panose="020B0A04020102020204" pitchFamily="34" charset="0"/>
                <a:cs typeface="Trebuchet MS"/>
              </a:rPr>
              <a:t> </a:t>
            </a:r>
            <a:r>
              <a:rPr lang="en-US" sz="2000" spc="80" dirty="0">
                <a:solidFill>
                  <a:srgbClr val="FFFFFF"/>
                </a:solidFill>
                <a:latin typeface="Arial Black" panose="020B0A04020102020204" pitchFamily="34" charset="0"/>
                <a:cs typeface="Trebuchet MS"/>
              </a:rPr>
              <a:t>o</a:t>
            </a:r>
            <a:r>
              <a:rPr lang="en-US" sz="2000" spc="-50" dirty="0">
                <a:solidFill>
                  <a:srgbClr val="FFFFFF"/>
                </a:solidFill>
                <a:latin typeface="Arial Black" panose="020B0A04020102020204" pitchFamily="34" charset="0"/>
                <a:cs typeface="Trebuchet MS"/>
              </a:rPr>
              <a:t>f  </a:t>
            </a:r>
            <a:r>
              <a:rPr lang="en-US" sz="2000" spc="-45" dirty="0">
                <a:solidFill>
                  <a:srgbClr val="FFFFFF"/>
                </a:solidFill>
                <a:latin typeface="Arial Black" panose="020B0A04020102020204" pitchFamily="34" charset="0"/>
                <a:cs typeface="Trebuchet MS"/>
              </a:rPr>
              <a:t>the </a:t>
            </a:r>
            <a:r>
              <a:rPr lang="en-US" sz="2000" spc="-20" dirty="0">
                <a:solidFill>
                  <a:srgbClr val="FFFFFF"/>
                </a:solidFill>
                <a:latin typeface="Arial Black" panose="020B0A04020102020204" pitchFamily="34" charset="0"/>
                <a:cs typeface="Trebuchet MS"/>
              </a:rPr>
              <a:t>models </a:t>
            </a:r>
            <a:r>
              <a:rPr lang="en-US" sz="2000" spc="-40" dirty="0">
                <a:solidFill>
                  <a:srgbClr val="FFFFFF"/>
                </a:solidFill>
                <a:latin typeface="Arial Black" panose="020B0A04020102020204" pitchFamily="34" charset="0"/>
                <a:cs typeface="Trebuchet MS"/>
              </a:rPr>
              <a:t>that </a:t>
            </a:r>
            <a:r>
              <a:rPr lang="en-US" sz="2000" spc="-85" dirty="0">
                <a:solidFill>
                  <a:srgbClr val="FFFFFF"/>
                </a:solidFill>
                <a:latin typeface="Arial Black" panose="020B0A04020102020204" pitchFamily="34" charset="0"/>
                <a:cs typeface="Trebuchet MS"/>
              </a:rPr>
              <a:t>are </a:t>
            </a:r>
            <a:r>
              <a:rPr lang="en-US" sz="2000" spc="-75" dirty="0">
                <a:solidFill>
                  <a:srgbClr val="FFFFFF"/>
                </a:solidFill>
                <a:latin typeface="Arial Black" panose="020B0A04020102020204" pitchFamily="34" charset="0"/>
                <a:cs typeface="Trebuchet MS"/>
              </a:rPr>
              <a:t>currently </a:t>
            </a:r>
            <a:r>
              <a:rPr lang="en-US" sz="2000" spc="-25" dirty="0">
                <a:solidFill>
                  <a:srgbClr val="FFFFFF"/>
                </a:solidFill>
                <a:latin typeface="Arial Black" panose="020B0A04020102020204" pitchFamily="34" charset="0"/>
                <a:cs typeface="Trebuchet MS"/>
              </a:rPr>
              <a:t>used </a:t>
            </a:r>
            <a:r>
              <a:rPr lang="en-US" sz="2000" spc="-30" dirty="0">
                <a:solidFill>
                  <a:srgbClr val="FFFFFF"/>
                </a:solidFill>
                <a:latin typeface="Arial Black" panose="020B0A04020102020204" pitchFamily="34" charset="0"/>
                <a:cs typeface="Trebuchet MS"/>
              </a:rPr>
              <a:t>for </a:t>
            </a:r>
            <a:r>
              <a:rPr lang="en-US" sz="2000" spc="-620" dirty="0">
                <a:solidFill>
                  <a:srgbClr val="FFFFFF"/>
                </a:solidFill>
                <a:latin typeface="Arial Black" panose="020B0A04020102020204" pitchFamily="34" charset="0"/>
                <a:cs typeface="Trebuchet MS"/>
              </a:rPr>
              <a:t> </a:t>
            </a:r>
            <a:r>
              <a:rPr lang="en-US" sz="2000" spc="-65" dirty="0">
                <a:solidFill>
                  <a:srgbClr val="FFFFFF"/>
                </a:solidFill>
                <a:latin typeface="Arial Black" panose="020B0A04020102020204" pitchFamily="34" charset="0"/>
                <a:cs typeface="Trebuchet MS"/>
              </a:rPr>
              <a:t>t</a:t>
            </a:r>
            <a:r>
              <a:rPr lang="en-US" sz="2000" spc="10" dirty="0">
                <a:solidFill>
                  <a:srgbClr val="FFFFFF"/>
                </a:solidFill>
                <a:latin typeface="Arial Black" panose="020B0A04020102020204" pitchFamily="34" charset="0"/>
                <a:cs typeface="Trebuchet MS"/>
              </a:rPr>
              <a:t>h</a:t>
            </a:r>
            <a:r>
              <a:rPr lang="en-US" sz="2000" spc="-130" dirty="0">
                <a:solidFill>
                  <a:srgbClr val="FFFFFF"/>
                </a:solidFill>
                <a:latin typeface="Arial Black" panose="020B0A04020102020204" pitchFamily="34" charset="0"/>
                <a:cs typeface="Trebuchet MS"/>
              </a:rPr>
              <a:t>i</a:t>
            </a:r>
            <a:r>
              <a:rPr lang="en-US" sz="2000" spc="35" dirty="0">
                <a:solidFill>
                  <a:srgbClr val="FFFFFF"/>
                </a:solidFill>
                <a:latin typeface="Arial Black" panose="020B0A04020102020204" pitchFamily="34" charset="0"/>
                <a:cs typeface="Trebuchet MS"/>
              </a:rPr>
              <a:t>s</a:t>
            </a:r>
            <a:r>
              <a:rPr lang="en-US" sz="2000" spc="-150" dirty="0">
                <a:solidFill>
                  <a:srgbClr val="FFFFFF"/>
                </a:solidFill>
                <a:latin typeface="Arial Black" panose="020B0A04020102020204" pitchFamily="34" charset="0"/>
                <a:cs typeface="Trebuchet MS"/>
              </a:rPr>
              <a:t> </a:t>
            </a:r>
            <a:r>
              <a:rPr lang="en-US" sz="2000" spc="-65" dirty="0">
                <a:solidFill>
                  <a:srgbClr val="FFFFFF"/>
                </a:solidFill>
                <a:latin typeface="Arial Black" panose="020B0A04020102020204" pitchFamily="34" charset="0"/>
                <a:cs typeface="Trebuchet MS"/>
              </a:rPr>
              <a:t>t</a:t>
            </a:r>
            <a:r>
              <a:rPr lang="en-US" sz="2000" spc="-45" dirty="0">
                <a:solidFill>
                  <a:srgbClr val="FFFFFF"/>
                </a:solidFill>
                <a:latin typeface="Arial Black" panose="020B0A04020102020204" pitchFamily="34" charset="0"/>
                <a:cs typeface="Trebuchet MS"/>
              </a:rPr>
              <a:t>a</a:t>
            </a:r>
            <a:r>
              <a:rPr lang="en-US" sz="2000" spc="30" dirty="0">
                <a:solidFill>
                  <a:srgbClr val="FFFFFF"/>
                </a:solidFill>
                <a:latin typeface="Arial Black" panose="020B0A04020102020204" pitchFamily="34" charset="0"/>
                <a:cs typeface="Trebuchet MS"/>
              </a:rPr>
              <a:t>s</a:t>
            </a:r>
            <a:r>
              <a:rPr lang="en-US" sz="2000" spc="5" dirty="0">
                <a:solidFill>
                  <a:srgbClr val="FFFFFF"/>
                </a:solidFill>
                <a:latin typeface="Arial Black" panose="020B0A04020102020204" pitchFamily="34" charset="0"/>
                <a:cs typeface="Trebuchet MS"/>
              </a:rPr>
              <a:t>k</a:t>
            </a:r>
            <a:r>
              <a:rPr lang="en-US" sz="2000" spc="-150" dirty="0">
                <a:solidFill>
                  <a:srgbClr val="FFFFFF"/>
                </a:solidFill>
                <a:latin typeface="Arial Black" panose="020B0A04020102020204" pitchFamily="34" charset="0"/>
                <a:cs typeface="Trebuchet MS"/>
              </a:rPr>
              <a:t> </a:t>
            </a:r>
            <a:r>
              <a:rPr lang="en-US" sz="2000" spc="-130" dirty="0">
                <a:solidFill>
                  <a:srgbClr val="FFFFFF"/>
                </a:solidFill>
                <a:latin typeface="Arial Black" panose="020B0A04020102020204" pitchFamily="34" charset="0"/>
                <a:cs typeface="Trebuchet MS"/>
              </a:rPr>
              <a:t>i</a:t>
            </a:r>
            <a:r>
              <a:rPr lang="en-US" sz="2000" spc="10" dirty="0">
                <a:solidFill>
                  <a:srgbClr val="FFFFFF"/>
                </a:solidFill>
                <a:latin typeface="Arial Black" panose="020B0A04020102020204" pitchFamily="34" charset="0"/>
                <a:cs typeface="Trebuchet MS"/>
              </a:rPr>
              <a:t>n</a:t>
            </a:r>
            <a:r>
              <a:rPr lang="en-US" sz="2000" spc="-114" dirty="0">
                <a:solidFill>
                  <a:srgbClr val="FFFFFF"/>
                </a:solidFill>
                <a:latin typeface="Arial Black" panose="020B0A04020102020204" pitchFamily="34" charset="0"/>
                <a:cs typeface="Trebuchet MS"/>
              </a:rPr>
              <a:t>c</a:t>
            </a:r>
            <a:r>
              <a:rPr lang="en-US" sz="2000" spc="-150" dirty="0">
                <a:solidFill>
                  <a:srgbClr val="FFFFFF"/>
                </a:solidFill>
                <a:latin typeface="Arial Black" panose="020B0A04020102020204" pitchFamily="34" charset="0"/>
                <a:cs typeface="Trebuchet MS"/>
              </a:rPr>
              <a:t>l</a:t>
            </a:r>
            <a:r>
              <a:rPr lang="en-US" sz="2000" spc="-35" dirty="0">
                <a:solidFill>
                  <a:srgbClr val="FFFFFF"/>
                </a:solidFill>
                <a:latin typeface="Arial Black" panose="020B0A04020102020204" pitchFamily="34" charset="0"/>
                <a:cs typeface="Trebuchet MS"/>
              </a:rPr>
              <a:t>u</a:t>
            </a:r>
            <a:r>
              <a:rPr lang="en-US" sz="2000" spc="-30" dirty="0">
                <a:solidFill>
                  <a:srgbClr val="FFFFFF"/>
                </a:solidFill>
                <a:latin typeface="Arial Black" panose="020B0A04020102020204" pitchFamily="34" charset="0"/>
                <a:cs typeface="Trebuchet MS"/>
              </a:rPr>
              <a:t>d</a:t>
            </a:r>
            <a:r>
              <a:rPr lang="en-US" sz="2000" spc="-70" dirty="0">
                <a:solidFill>
                  <a:srgbClr val="FFFFFF"/>
                </a:solidFill>
                <a:latin typeface="Arial Black" panose="020B0A04020102020204" pitchFamily="34" charset="0"/>
                <a:cs typeface="Trebuchet MS"/>
              </a:rPr>
              <a:t>e</a:t>
            </a:r>
            <a:r>
              <a:rPr lang="en-US" sz="2000" spc="-150" dirty="0">
                <a:solidFill>
                  <a:srgbClr val="FFFFFF"/>
                </a:solidFill>
                <a:latin typeface="Arial Black" panose="020B0A04020102020204" pitchFamily="34" charset="0"/>
                <a:cs typeface="Trebuchet MS"/>
              </a:rPr>
              <a:t> </a:t>
            </a:r>
            <a:r>
              <a:rPr lang="en-US" sz="2000" spc="-20" dirty="0">
                <a:solidFill>
                  <a:srgbClr val="FFFFFF"/>
                </a:solidFill>
                <a:latin typeface="Arial Black" panose="020B0A04020102020204" pitchFamily="34" charset="0"/>
                <a:cs typeface="Trebuchet MS"/>
              </a:rPr>
              <a:t>L</a:t>
            </a:r>
            <a:r>
              <a:rPr lang="en-US" sz="2000" spc="90" dirty="0">
                <a:solidFill>
                  <a:srgbClr val="FFFFFF"/>
                </a:solidFill>
                <a:latin typeface="Arial Black" panose="020B0A04020102020204" pitchFamily="34" charset="0"/>
                <a:cs typeface="Trebuchet MS"/>
              </a:rPr>
              <a:t>o</a:t>
            </a:r>
            <a:r>
              <a:rPr lang="en-US" sz="2000" spc="85" dirty="0">
                <a:solidFill>
                  <a:srgbClr val="FFFFFF"/>
                </a:solidFill>
                <a:latin typeface="Arial Black" panose="020B0A04020102020204" pitchFamily="34" charset="0"/>
                <a:cs typeface="Trebuchet MS"/>
              </a:rPr>
              <a:t>g</a:t>
            </a:r>
            <a:r>
              <a:rPr lang="en-US" sz="2000" spc="-130" dirty="0">
                <a:solidFill>
                  <a:srgbClr val="FFFFFF"/>
                </a:solidFill>
                <a:latin typeface="Arial Black" panose="020B0A04020102020204" pitchFamily="34" charset="0"/>
                <a:cs typeface="Trebuchet MS"/>
              </a:rPr>
              <a:t>i</a:t>
            </a:r>
            <a:r>
              <a:rPr lang="en-US" sz="2000" spc="30" dirty="0">
                <a:solidFill>
                  <a:srgbClr val="FFFFFF"/>
                </a:solidFill>
                <a:latin typeface="Arial Black" panose="020B0A04020102020204" pitchFamily="34" charset="0"/>
                <a:cs typeface="Trebuchet MS"/>
              </a:rPr>
              <a:t>s</a:t>
            </a:r>
            <a:r>
              <a:rPr lang="en-US" sz="2000" spc="-65" dirty="0">
                <a:solidFill>
                  <a:srgbClr val="FFFFFF"/>
                </a:solidFill>
                <a:latin typeface="Arial Black" panose="020B0A04020102020204" pitchFamily="34" charset="0"/>
                <a:cs typeface="Trebuchet MS"/>
              </a:rPr>
              <a:t>t</a:t>
            </a:r>
            <a:r>
              <a:rPr lang="en-US" sz="2000" spc="-130" dirty="0">
                <a:solidFill>
                  <a:srgbClr val="FFFFFF"/>
                </a:solidFill>
                <a:latin typeface="Arial Black" panose="020B0A04020102020204" pitchFamily="34" charset="0"/>
                <a:cs typeface="Trebuchet MS"/>
              </a:rPr>
              <a:t>i</a:t>
            </a:r>
            <a:r>
              <a:rPr lang="en-US" sz="2000" spc="-110" dirty="0">
                <a:solidFill>
                  <a:srgbClr val="FFFFFF"/>
                </a:solidFill>
                <a:latin typeface="Arial Black" panose="020B0A04020102020204" pitchFamily="34" charset="0"/>
                <a:cs typeface="Trebuchet MS"/>
              </a:rPr>
              <a:t>c</a:t>
            </a:r>
            <a:r>
              <a:rPr lang="en-US" sz="2000" spc="-150" dirty="0">
                <a:solidFill>
                  <a:srgbClr val="FFFFFF"/>
                </a:solidFill>
                <a:latin typeface="Arial Black" panose="020B0A04020102020204" pitchFamily="34" charset="0"/>
                <a:cs typeface="Trebuchet MS"/>
              </a:rPr>
              <a:t> </a:t>
            </a:r>
            <a:r>
              <a:rPr lang="en-US" sz="2000" spc="-10" dirty="0">
                <a:solidFill>
                  <a:srgbClr val="FFFFFF"/>
                </a:solidFill>
                <a:latin typeface="Arial Black" panose="020B0A04020102020204" pitchFamily="34" charset="0"/>
                <a:cs typeface="Trebuchet MS"/>
              </a:rPr>
              <a:t>R</a:t>
            </a:r>
            <a:r>
              <a:rPr lang="en-US" sz="2000" spc="-75" dirty="0">
                <a:solidFill>
                  <a:srgbClr val="FFFFFF"/>
                </a:solidFill>
                <a:latin typeface="Arial Black" panose="020B0A04020102020204" pitchFamily="34" charset="0"/>
                <a:cs typeface="Trebuchet MS"/>
              </a:rPr>
              <a:t>e</a:t>
            </a:r>
            <a:r>
              <a:rPr lang="en-US" sz="2000" spc="85" dirty="0">
                <a:solidFill>
                  <a:srgbClr val="FFFFFF"/>
                </a:solidFill>
                <a:latin typeface="Arial Black" panose="020B0A04020102020204" pitchFamily="34" charset="0"/>
                <a:cs typeface="Trebuchet MS"/>
              </a:rPr>
              <a:t>g</a:t>
            </a:r>
            <a:r>
              <a:rPr lang="en-US" sz="2000" spc="-135" dirty="0">
                <a:solidFill>
                  <a:srgbClr val="FFFFFF"/>
                </a:solidFill>
                <a:latin typeface="Arial Black" panose="020B0A04020102020204" pitchFamily="34" charset="0"/>
                <a:cs typeface="Trebuchet MS"/>
              </a:rPr>
              <a:t>r</a:t>
            </a:r>
            <a:r>
              <a:rPr lang="en-US" sz="2000" spc="-75" dirty="0">
                <a:solidFill>
                  <a:srgbClr val="FFFFFF"/>
                </a:solidFill>
                <a:latin typeface="Arial Black" panose="020B0A04020102020204" pitchFamily="34" charset="0"/>
                <a:cs typeface="Trebuchet MS"/>
              </a:rPr>
              <a:t>e</a:t>
            </a:r>
            <a:r>
              <a:rPr lang="en-US" sz="2000" spc="30" dirty="0">
                <a:solidFill>
                  <a:srgbClr val="FFFFFF"/>
                </a:solidFill>
                <a:latin typeface="Arial Black" panose="020B0A04020102020204" pitchFamily="34" charset="0"/>
                <a:cs typeface="Trebuchet MS"/>
              </a:rPr>
              <a:t>ss</a:t>
            </a:r>
            <a:r>
              <a:rPr lang="en-US" sz="2000" spc="-130" dirty="0">
                <a:solidFill>
                  <a:srgbClr val="FFFFFF"/>
                </a:solidFill>
                <a:latin typeface="Arial Black" panose="020B0A04020102020204" pitchFamily="34" charset="0"/>
                <a:cs typeface="Trebuchet MS"/>
              </a:rPr>
              <a:t>i</a:t>
            </a:r>
            <a:r>
              <a:rPr lang="en-US" sz="2000" spc="90" dirty="0">
                <a:solidFill>
                  <a:srgbClr val="FFFFFF"/>
                </a:solidFill>
                <a:latin typeface="Arial Black" panose="020B0A04020102020204" pitchFamily="34" charset="0"/>
                <a:cs typeface="Trebuchet MS"/>
              </a:rPr>
              <a:t>o</a:t>
            </a:r>
            <a:r>
              <a:rPr lang="en-US" sz="2000" spc="10" dirty="0">
                <a:solidFill>
                  <a:srgbClr val="FFFFFF"/>
                </a:solidFill>
                <a:latin typeface="Arial Black" panose="020B0A04020102020204" pitchFamily="34" charset="0"/>
                <a:cs typeface="Trebuchet MS"/>
              </a:rPr>
              <a:t>n</a:t>
            </a:r>
            <a:r>
              <a:rPr lang="en-US" sz="2000" spc="-285" dirty="0">
                <a:solidFill>
                  <a:srgbClr val="FFFFFF"/>
                </a:solidFill>
                <a:latin typeface="Arial Black" panose="020B0A04020102020204" pitchFamily="34" charset="0"/>
                <a:cs typeface="Trebuchet MS"/>
              </a:rPr>
              <a:t>,  </a:t>
            </a:r>
            <a:r>
              <a:rPr lang="en-US" sz="2000" spc="5" dirty="0">
                <a:solidFill>
                  <a:srgbClr val="FFFFFF"/>
                </a:solidFill>
                <a:latin typeface="Arial Black" panose="020B0A04020102020204" pitchFamily="34" charset="0"/>
                <a:cs typeface="Trebuchet MS"/>
              </a:rPr>
              <a:t>R</a:t>
            </a:r>
            <a:r>
              <a:rPr lang="en-US" sz="2000" spc="-45" dirty="0">
                <a:solidFill>
                  <a:srgbClr val="FFFFFF"/>
                </a:solidFill>
                <a:latin typeface="Arial Black" panose="020B0A04020102020204" pitchFamily="34" charset="0"/>
                <a:cs typeface="Trebuchet MS"/>
              </a:rPr>
              <a:t>a</a:t>
            </a:r>
            <a:r>
              <a:rPr lang="en-US" sz="2000" spc="10" dirty="0">
                <a:solidFill>
                  <a:srgbClr val="FFFFFF"/>
                </a:solidFill>
                <a:latin typeface="Arial Black" panose="020B0A04020102020204" pitchFamily="34" charset="0"/>
                <a:cs typeface="Trebuchet MS"/>
              </a:rPr>
              <a:t>n</a:t>
            </a:r>
            <a:r>
              <a:rPr lang="en-US" sz="2000" spc="-30" dirty="0">
                <a:solidFill>
                  <a:srgbClr val="FFFFFF"/>
                </a:solidFill>
                <a:latin typeface="Arial Black" panose="020B0A04020102020204" pitchFamily="34" charset="0"/>
                <a:cs typeface="Trebuchet MS"/>
              </a:rPr>
              <a:t>d</a:t>
            </a:r>
            <a:r>
              <a:rPr lang="en-US" sz="2000" spc="90" dirty="0">
                <a:solidFill>
                  <a:srgbClr val="FFFFFF"/>
                </a:solidFill>
                <a:latin typeface="Arial Black" panose="020B0A04020102020204" pitchFamily="34" charset="0"/>
                <a:cs typeface="Trebuchet MS"/>
              </a:rPr>
              <a:t>o</a:t>
            </a:r>
            <a:r>
              <a:rPr lang="en-US" sz="2000" spc="15" dirty="0">
                <a:solidFill>
                  <a:srgbClr val="FFFFFF"/>
                </a:solidFill>
                <a:latin typeface="Arial Black" panose="020B0A04020102020204" pitchFamily="34" charset="0"/>
                <a:cs typeface="Trebuchet MS"/>
              </a:rPr>
              <a:t>m</a:t>
            </a:r>
            <a:r>
              <a:rPr lang="en-US" sz="2000" spc="-150" dirty="0">
                <a:solidFill>
                  <a:srgbClr val="FFFFFF"/>
                </a:solidFill>
                <a:latin typeface="Arial Black" panose="020B0A04020102020204" pitchFamily="34" charset="0"/>
                <a:cs typeface="Trebuchet MS"/>
              </a:rPr>
              <a:t> </a:t>
            </a:r>
            <a:r>
              <a:rPr lang="en-US" sz="2000" spc="20" dirty="0">
                <a:solidFill>
                  <a:srgbClr val="FFFFFF"/>
                </a:solidFill>
                <a:latin typeface="Arial Black" panose="020B0A04020102020204" pitchFamily="34" charset="0"/>
                <a:cs typeface="Trebuchet MS"/>
              </a:rPr>
              <a:t>F</a:t>
            </a:r>
            <a:r>
              <a:rPr lang="en-US" sz="2000" spc="90" dirty="0">
                <a:solidFill>
                  <a:srgbClr val="FFFFFF"/>
                </a:solidFill>
                <a:latin typeface="Arial Black" panose="020B0A04020102020204" pitchFamily="34" charset="0"/>
                <a:cs typeface="Trebuchet MS"/>
              </a:rPr>
              <a:t>o</a:t>
            </a:r>
            <a:r>
              <a:rPr lang="en-US" sz="2000" spc="-135" dirty="0">
                <a:solidFill>
                  <a:srgbClr val="FFFFFF"/>
                </a:solidFill>
                <a:latin typeface="Arial Black" panose="020B0A04020102020204" pitchFamily="34" charset="0"/>
                <a:cs typeface="Trebuchet MS"/>
              </a:rPr>
              <a:t>r</a:t>
            </a:r>
            <a:r>
              <a:rPr lang="en-US" sz="2000" spc="-75" dirty="0">
                <a:solidFill>
                  <a:srgbClr val="FFFFFF"/>
                </a:solidFill>
                <a:latin typeface="Arial Black" panose="020B0A04020102020204" pitchFamily="34" charset="0"/>
                <a:cs typeface="Trebuchet MS"/>
              </a:rPr>
              <a:t>e</a:t>
            </a:r>
            <a:r>
              <a:rPr lang="en-US" sz="2000" spc="30" dirty="0">
                <a:solidFill>
                  <a:srgbClr val="FFFFFF"/>
                </a:solidFill>
                <a:latin typeface="Arial Black" panose="020B0A04020102020204" pitchFamily="34" charset="0"/>
                <a:cs typeface="Trebuchet MS"/>
              </a:rPr>
              <a:t>s</a:t>
            </a:r>
            <a:r>
              <a:rPr lang="en-US" sz="2000" spc="-65" dirty="0">
                <a:solidFill>
                  <a:srgbClr val="FFFFFF"/>
                </a:solidFill>
                <a:latin typeface="Arial Black" panose="020B0A04020102020204" pitchFamily="34" charset="0"/>
                <a:cs typeface="Trebuchet MS"/>
              </a:rPr>
              <a:t>t</a:t>
            </a:r>
            <a:r>
              <a:rPr lang="en-US" sz="2000" spc="-325" dirty="0">
                <a:solidFill>
                  <a:srgbClr val="FFFFFF"/>
                </a:solidFill>
                <a:latin typeface="Arial Black" panose="020B0A04020102020204" pitchFamily="34" charset="0"/>
                <a:cs typeface="Trebuchet MS"/>
              </a:rPr>
              <a:t>,</a:t>
            </a:r>
            <a:r>
              <a:rPr lang="en-US" sz="2000" spc="-150" dirty="0">
                <a:solidFill>
                  <a:srgbClr val="FFFFFF"/>
                </a:solidFill>
                <a:latin typeface="Arial Black" panose="020B0A04020102020204" pitchFamily="34" charset="0"/>
                <a:cs typeface="Trebuchet MS"/>
              </a:rPr>
              <a:t> </a:t>
            </a:r>
            <a:r>
              <a:rPr lang="en-US" sz="2000" spc="-45" dirty="0">
                <a:solidFill>
                  <a:srgbClr val="FFFFFF"/>
                </a:solidFill>
                <a:latin typeface="Arial Black" panose="020B0A04020102020204" pitchFamily="34" charset="0"/>
                <a:cs typeface="Trebuchet MS"/>
              </a:rPr>
              <a:t>a</a:t>
            </a:r>
            <a:r>
              <a:rPr lang="en-US" sz="2000" spc="10" dirty="0">
                <a:solidFill>
                  <a:srgbClr val="FFFFFF"/>
                </a:solidFill>
                <a:latin typeface="Arial Black" panose="020B0A04020102020204" pitchFamily="34" charset="0"/>
                <a:cs typeface="Trebuchet MS"/>
              </a:rPr>
              <a:t>n</a:t>
            </a:r>
            <a:r>
              <a:rPr lang="en-US" sz="2000" spc="-25" dirty="0">
                <a:solidFill>
                  <a:srgbClr val="FFFFFF"/>
                </a:solidFill>
                <a:latin typeface="Arial Black" panose="020B0A04020102020204" pitchFamily="34" charset="0"/>
                <a:cs typeface="Trebuchet MS"/>
              </a:rPr>
              <a:t>d</a:t>
            </a:r>
            <a:r>
              <a:rPr lang="en-US" sz="2000" spc="-150" dirty="0">
                <a:solidFill>
                  <a:srgbClr val="FFFFFF"/>
                </a:solidFill>
                <a:latin typeface="Arial Black" panose="020B0A04020102020204" pitchFamily="34" charset="0"/>
                <a:cs typeface="Trebuchet MS"/>
              </a:rPr>
              <a:t> </a:t>
            </a:r>
            <a:r>
              <a:rPr lang="en-US" sz="2000" spc="105" dirty="0">
                <a:solidFill>
                  <a:srgbClr val="FFFFFF"/>
                </a:solidFill>
                <a:latin typeface="Arial Black" panose="020B0A04020102020204" pitchFamily="34" charset="0"/>
                <a:cs typeface="Trebuchet MS"/>
              </a:rPr>
              <a:t>S</a:t>
            </a:r>
            <a:r>
              <a:rPr lang="en-US" sz="2000" spc="-35" dirty="0">
                <a:solidFill>
                  <a:srgbClr val="FFFFFF"/>
                </a:solidFill>
                <a:latin typeface="Arial Black" panose="020B0A04020102020204" pitchFamily="34" charset="0"/>
                <a:cs typeface="Trebuchet MS"/>
              </a:rPr>
              <a:t>u</a:t>
            </a:r>
            <a:r>
              <a:rPr lang="en-US" sz="2000" spc="-30" dirty="0">
                <a:solidFill>
                  <a:srgbClr val="FFFFFF"/>
                </a:solidFill>
                <a:latin typeface="Arial Black" panose="020B0A04020102020204" pitchFamily="34" charset="0"/>
                <a:cs typeface="Trebuchet MS"/>
              </a:rPr>
              <a:t>pp</a:t>
            </a:r>
            <a:r>
              <a:rPr lang="en-US" sz="2000" spc="90" dirty="0">
                <a:solidFill>
                  <a:srgbClr val="FFFFFF"/>
                </a:solidFill>
                <a:latin typeface="Arial Black" panose="020B0A04020102020204" pitchFamily="34" charset="0"/>
                <a:cs typeface="Trebuchet MS"/>
              </a:rPr>
              <a:t>o</a:t>
            </a:r>
            <a:r>
              <a:rPr lang="en-US" sz="2000" spc="-105" dirty="0">
                <a:solidFill>
                  <a:srgbClr val="FFFFFF"/>
                </a:solidFill>
                <a:latin typeface="Arial Black" panose="020B0A04020102020204" pitchFamily="34" charset="0"/>
                <a:cs typeface="Trebuchet MS"/>
              </a:rPr>
              <a:t>r</a:t>
            </a:r>
            <a:r>
              <a:rPr lang="en-US" sz="2000" spc="-60" dirty="0">
                <a:solidFill>
                  <a:srgbClr val="FFFFFF"/>
                </a:solidFill>
                <a:latin typeface="Arial Black" panose="020B0A04020102020204" pitchFamily="34" charset="0"/>
                <a:cs typeface="Trebuchet MS"/>
              </a:rPr>
              <a:t>t</a:t>
            </a:r>
            <a:r>
              <a:rPr lang="en-US" sz="2000" spc="-150" dirty="0">
                <a:solidFill>
                  <a:srgbClr val="FFFFFF"/>
                </a:solidFill>
                <a:latin typeface="Arial Black" panose="020B0A04020102020204" pitchFamily="34" charset="0"/>
                <a:cs typeface="Trebuchet MS"/>
              </a:rPr>
              <a:t> </a:t>
            </a:r>
            <a:r>
              <a:rPr lang="en-US" sz="2000" spc="-45" dirty="0">
                <a:solidFill>
                  <a:srgbClr val="FFFFFF"/>
                </a:solidFill>
                <a:latin typeface="Arial Black" panose="020B0A04020102020204" pitchFamily="34" charset="0"/>
                <a:cs typeface="Trebuchet MS"/>
              </a:rPr>
              <a:t>V</a:t>
            </a:r>
            <a:r>
              <a:rPr lang="en-US" sz="2000" spc="-75" dirty="0">
                <a:solidFill>
                  <a:srgbClr val="FFFFFF"/>
                </a:solidFill>
                <a:latin typeface="Arial Black" panose="020B0A04020102020204" pitchFamily="34" charset="0"/>
                <a:cs typeface="Trebuchet MS"/>
              </a:rPr>
              <a:t>e</a:t>
            </a:r>
            <a:r>
              <a:rPr lang="en-US" sz="2000" spc="-114" dirty="0">
                <a:solidFill>
                  <a:srgbClr val="FFFFFF"/>
                </a:solidFill>
                <a:latin typeface="Arial Black" panose="020B0A04020102020204" pitchFamily="34" charset="0"/>
                <a:cs typeface="Trebuchet MS"/>
              </a:rPr>
              <a:t>c</a:t>
            </a:r>
            <a:r>
              <a:rPr lang="en-US" sz="2000" spc="-70" dirty="0">
                <a:solidFill>
                  <a:srgbClr val="FFFFFF"/>
                </a:solidFill>
                <a:latin typeface="Arial Black" panose="020B0A04020102020204" pitchFamily="34" charset="0"/>
                <a:cs typeface="Trebuchet MS"/>
              </a:rPr>
              <a:t>t</a:t>
            </a:r>
            <a:r>
              <a:rPr lang="en-US" sz="2000" spc="90" dirty="0">
                <a:solidFill>
                  <a:srgbClr val="FFFFFF"/>
                </a:solidFill>
                <a:latin typeface="Arial Black" panose="020B0A04020102020204" pitchFamily="34" charset="0"/>
                <a:cs typeface="Trebuchet MS"/>
              </a:rPr>
              <a:t>o</a:t>
            </a:r>
            <a:r>
              <a:rPr lang="en-US" sz="2000" spc="-85" dirty="0">
                <a:solidFill>
                  <a:srgbClr val="FFFFFF"/>
                </a:solidFill>
                <a:latin typeface="Arial Black" panose="020B0A04020102020204" pitchFamily="34" charset="0"/>
                <a:cs typeface="Trebuchet MS"/>
              </a:rPr>
              <a:t>r  </a:t>
            </a:r>
            <a:r>
              <a:rPr lang="en-US" sz="2000" spc="-30" dirty="0" smtClean="0">
                <a:solidFill>
                  <a:srgbClr val="FFFFFF"/>
                </a:solidFill>
                <a:latin typeface="Arial Black" panose="020B0A04020102020204" pitchFamily="34" charset="0"/>
                <a:cs typeface="Trebuchet MS"/>
              </a:rPr>
              <a:t>Machines, </a:t>
            </a:r>
            <a:r>
              <a:rPr lang="en-US" sz="2000" spc="-30" dirty="0" err="1" smtClean="0">
                <a:solidFill>
                  <a:srgbClr val="FFFFFF"/>
                </a:solidFill>
                <a:latin typeface="Arial Black" panose="020B0A04020102020204" pitchFamily="34" charset="0"/>
                <a:cs typeface="Trebuchet MS"/>
              </a:rPr>
              <a:t>GradientBoosting</a:t>
            </a:r>
            <a:r>
              <a:rPr lang="en-US" sz="2000" spc="-30" dirty="0" smtClean="0">
                <a:solidFill>
                  <a:srgbClr val="FFFFFF"/>
                </a:solidFill>
                <a:latin typeface="Arial Black" panose="020B0A04020102020204" pitchFamily="34" charset="0"/>
                <a:cs typeface="Trebuchet MS"/>
              </a:rPr>
              <a:t>, </a:t>
            </a:r>
            <a:r>
              <a:rPr lang="en-US" sz="2000" spc="-30" dirty="0" err="1" smtClean="0">
                <a:solidFill>
                  <a:srgbClr val="FFFFFF"/>
                </a:solidFill>
                <a:latin typeface="Arial Black" panose="020B0A04020102020204" pitchFamily="34" charset="0"/>
                <a:cs typeface="Trebuchet MS"/>
              </a:rPr>
              <a:t>XGBoost</a:t>
            </a:r>
            <a:r>
              <a:rPr lang="en-US" sz="2000" spc="-30" dirty="0" smtClean="0">
                <a:solidFill>
                  <a:srgbClr val="FFFFFF"/>
                </a:solidFill>
                <a:latin typeface="Arial Black" panose="020B0A04020102020204" pitchFamily="34" charset="0"/>
                <a:cs typeface="Trebuchet MS"/>
              </a:rPr>
              <a:t>.</a:t>
            </a:r>
            <a:endParaRPr lang="en-US" sz="2000" dirty="0">
              <a:latin typeface="Arial Black" panose="020B0A04020102020204" pitchFamily="34" charset="0"/>
              <a:cs typeface="Trebuchet M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4" y="0"/>
              <a:ext cx="6372127" cy="6049466"/>
            </a:xfrm>
            <a:prstGeom prst="rect">
              <a:avLst/>
            </a:prstGeom>
          </p:spPr>
        </p:pic>
      </p:grpSp>
      <p:sp>
        <p:nvSpPr>
          <p:cNvPr id="7" name="object 7"/>
          <p:cNvSpPr txBox="1">
            <a:spLocks noGrp="1"/>
          </p:cNvSpPr>
          <p:nvPr>
            <p:ph type="title"/>
          </p:nvPr>
        </p:nvSpPr>
        <p:spPr>
          <a:xfrm>
            <a:off x="8615449" y="1353342"/>
            <a:ext cx="5280025" cy="962660"/>
          </a:xfrm>
          <a:prstGeom prst="rect">
            <a:avLst/>
          </a:prstGeom>
        </p:spPr>
        <p:txBody>
          <a:bodyPr vert="horz" wrap="square" lIns="0" tIns="12700" rIns="0" bIns="0" rtlCol="0">
            <a:spAutoFit/>
          </a:bodyPr>
          <a:lstStyle/>
          <a:p>
            <a:pPr marL="12700">
              <a:lnSpc>
                <a:spcPct val="100000"/>
              </a:lnSpc>
              <a:spcBef>
                <a:spcPts val="100"/>
              </a:spcBef>
            </a:pPr>
            <a:r>
              <a:rPr sz="6150" spc="-110" dirty="0">
                <a:solidFill>
                  <a:srgbClr val="FFFFFF"/>
                </a:solidFill>
                <a:latin typeface="Georgia"/>
                <a:cs typeface="Georgia"/>
              </a:rPr>
              <a:t>Data</a:t>
            </a:r>
            <a:r>
              <a:rPr sz="6150" spc="-180" dirty="0">
                <a:solidFill>
                  <a:srgbClr val="FFFFFF"/>
                </a:solidFill>
                <a:latin typeface="Georgia"/>
                <a:cs typeface="Georgia"/>
              </a:rPr>
              <a:t> </a:t>
            </a:r>
            <a:r>
              <a:rPr sz="6150" spc="5" dirty="0">
                <a:solidFill>
                  <a:srgbClr val="FFFFFF"/>
                </a:solidFill>
                <a:latin typeface="Georgia"/>
                <a:cs typeface="Georgia"/>
              </a:rPr>
              <a:t>Collection</a:t>
            </a:r>
            <a:endParaRPr sz="6150">
              <a:latin typeface="Georgia"/>
              <a:cs typeface="Georgia"/>
            </a:endParaRPr>
          </a:p>
        </p:txBody>
      </p:sp>
      <p:sp>
        <p:nvSpPr>
          <p:cNvPr id="11" name="object 11"/>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
        <p:nvSpPr>
          <p:cNvPr id="12" name="object 12"/>
          <p:cNvSpPr txBox="1"/>
          <p:nvPr/>
        </p:nvSpPr>
        <p:spPr>
          <a:xfrm>
            <a:off x="8643795" y="3463062"/>
            <a:ext cx="6906895" cy="4161909"/>
          </a:xfrm>
          <a:prstGeom prst="rect">
            <a:avLst/>
          </a:prstGeom>
        </p:spPr>
        <p:txBody>
          <a:bodyPr vert="horz" wrap="square" lIns="0" tIns="12065" rIns="0" bIns="0" rtlCol="0">
            <a:spAutoFit/>
          </a:bodyPr>
          <a:lstStyle/>
          <a:p>
            <a:pPr marL="12700" marR="5080">
              <a:lnSpc>
                <a:spcPct val="100800"/>
              </a:lnSpc>
              <a:spcBef>
                <a:spcPts val="95"/>
              </a:spcBef>
            </a:pPr>
            <a:r>
              <a:rPr sz="3050" spc="-330" dirty="0">
                <a:solidFill>
                  <a:schemeClr val="bg1"/>
                </a:solidFill>
                <a:latin typeface="Trebuchet MS"/>
                <a:cs typeface="Trebuchet MS"/>
              </a:rPr>
              <a:t>T</a:t>
            </a:r>
            <a:r>
              <a:rPr sz="3050" spc="125" dirty="0">
                <a:solidFill>
                  <a:schemeClr val="bg1"/>
                </a:solidFill>
                <a:latin typeface="Trebuchet MS"/>
                <a:cs typeface="Trebuchet MS"/>
              </a:rPr>
              <a:t>o</a:t>
            </a:r>
            <a:r>
              <a:rPr sz="3050" spc="-215" dirty="0">
                <a:solidFill>
                  <a:schemeClr val="bg1"/>
                </a:solidFill>
                <a:latin typeface="Trebuchet MS"/>
                <a:cs typeface="Trebuchet MS"/>
              </a:rPr>
              <a:t> </a:t>
            </a:r>
            <a:r>
              <a:rPr sz="3050" spc="-90" dirty="0">
                <a:solidFill>
                  <a:schemeClr val="bg1"/>
                </a:solidFill>
                <a:latin typeface="Trebuchet MS"/>
                <a:cs typeface="Trebuchet MS"/>
              </a:rPr>
              <a:t>t</a:t>
            </a:r>
            <a:r>
              <a:rPr sz="3050" spc="-175" dirty="0">
                <a:solidFill>
                  <a:schemeClr val="bg1"/>
                </a:solidFill>
                <a:latin typeface="Trebuchet MS"/>
                <a:cs typeface="Trebuchet MS"/>
              </a:rPr>
              <a:t>r</a:t>
            </a:r>
            <a:r>
              <a:rPr sz="3050" spc="-65" dirty="0">
                <a:solidFill>
                  <a:schemeClr val="bg1"/>
                </a:solidFill>
                <a:latin typeface="Trebuchet MS"/>
                <a:cs typeface="Trebuchet MS"/>
              </a:rPr>
              <a:t>a</a:t>
            </a:r>
            <a:r>
              <a:rPr sz="3050" spc="-185" dirty="0">
                <a:solidFill>
                  <a:schemeClr val="bg1"/>
                </a:solidFill>
                <a:latin typeface="Trebuchet MS"/>
                <a:cs typeface="Trebuchet MS"/>
              </a:rPr>
              <a:t>i</a:t>
            </a:r>
            <a:r>
              <a:rPr sz="3050" spc="15" dirty="0">
                <a:solidFill>
                  <a:schemeClr val="bg1"/>
                </a:solidFill>
                <a:latin typeface="Trebuchet MS"/>
                <a:cs typeface="Trebuchet MS"/>
              </a:rPr>
              <a:t>n</a:t>
            </a:r>
            <a:r>
              <a:rPr sz="3050" spc="-215" dirty="0">
                <a:solidFill>
                  <a:schemeClr val="bg1"/>
                </a:solidFill>
                <a:latin typeface="Trebuchet MS"/>
                <a:cs typeface="Trebuchet MS"/>
              </a:rPr>
              <a:t> </a:t>
            </a:r>
            <a:r>
              <a:rPr sz="3050" spc="10" dirty="0">
                <a:solidFill>
                  <a:schemeClr val="bg1"/>
                </a:solidFill>
                <a:latin typeface="Trebuchet MS"/>
                <a:cs typeface="Trebuchet MS"/>
              </a:rPr>
              <a:t>m</a:t>
            </a:r>
            <a:r>
              <a:rPr sz="3050" spc="-65" dirty="0">
                <a:solidFill>
                  <a:schemeClr val="bg1"/>
                </a:solidFill>
                <a:latin typeface="Trebuchet MS"/>
                <a:cs typeface="Trebuchet MS"/>
              </a:rPr>
              <a:t>a</a:t>
            </a:r>
            <a:r>
              <a:rPr sz="3050" spc="-170" dirty="0">
                <a:solidFill>
                  <a:schemeClr val="bg1"/>
                </a:solidFill>
                <a:latin typeface="Trebuchet MS"/>
                <a:cs typeface="Trebuchet MS"/>
              </a:rPr>
              <a:t>c</a:t>
            </a:r>
            <a:r>
              <a:rPr sz="3050" spc="10" dirty="0">
                <a:solidFill>
                  <a:schemeClr val="bg1"/>
                </a:solidFill>
                <a:latin typeface="Trebuchet MS"/>
                <a:cs typeface="Trebuchet MS"/>
              </a:rPr>
              <a:t>h</a:t>
            </a:r>
            <a:r>
              <a:rPr sz="3050" spc="-185" dirty="0">
                <a:solidFill>
                  <a:schemeClr val="bg1"/>
                </a:solidFill>
                <a:latin typeface="Trebuchet MS"/>
                <a:cs typeface="Trebuchet MS"/>
              </a:rPr>
              <a:t>i</a:t>
            </a:r>
            <a:r>
              <a:rPr sz="3050" spc="15" dirty="0">
                <a:solidFill>
                  <a:schemeClr val="bg1"/>
                </a:solidFill>
                <a:latin typeface="Trebuchet MS"/>
                <a:cs typeface="Trebuchet MS"/>
              </a:rPr>
              <a:t>n</a:t>
            </a:r>
            <a:r>
              <a:rPr sz="3050" spc="-110" dirty="0">
                <a:solidFill>
                  <a:schemeClr val="bg1"/>
                </a:solidFill>
                <a:latin typeface="Trebuchet MS"/>
                <a:cs typeface="Trebuchet MS"/>
              </a:rPr>
              <a:t>e</a:t>
            </a:r>
            <a:r>
              <a:rPr sz="3050" spc="-215" dirty="0">
                <a:solidFill>
                  <a:schemeClr val="bg1"/>
                </a:solidFill>
                <a:latin typeface="Trebuchet MS"/>
                <a:cs typeface="Trebuchet MS"/>
              </a:rPr>
              <a:t> l</a:t>
            </a:r>
            <a:r>
              <a:rPr sz="3050" spc="-110" dirty="0">
                <a:solidFill>
                  <a:schemeClr val="bg1"/>
                </a:solidFill>
                <a:latin typeface="Trebuchet MS"/>
                <a:cs typeface="Trebuchet MS"/>
              </a:rPr>
              <a:t>e</a:t>
            </a:r>
            <a:r>
              <a:rPr sz="3050" spc="-65" dirty="0">
                <a:solidFill>
                  <a:schemeClr val="bg1"/>
                </a:solidFill>
                <a:latin typeface="Trebuchet MS"/>
                <a:cs typeface="Trebuchet MS"/>
              </a:rPr>
              <a:t>a</a:t>
            </a:r>
            <a:r>
              <a:rPr sz="3050" spc="-150" dirty="0">
                <a:solidFill>
                  <a:schemeClr val="bg1"/>
                </a:solidFill>
                <a:latin typeface="Trebuchet MS"/>
                <a:cs typeface="Trebuchet MS"/>
              </a:rPr>
              <a:t>r</a:t>
            </a:r>
            <a:r>
              <a:rPr sz="3050" spc="15" dirty="0">
                <a:solidFill>
                  <a:schemeClr val="bg1"/>
                </a:solidFill>
                <a:latin typeface="Trebuchet MS"/>
                <a:cs typeface="Trebuchet MS"/>
              </a:rPr>
              <a:t>n</a:t>
            </a:r>
            <a:r>
              <a:rPr sz="3050" spc="-185" dirty="0">
                <a:solidFill>
                  <a:schemeClr val="bg1"/>
                </a:solidFill>
                <a:latin typeface="Trebuchet MS"/>
                <a:cs typeface="Trebuchet MS"/>
              </a:rPr>
              <a:t>i</a:t>
            </a:r>
            <a:r>
              <a:rPr sz="3050" spc="15" dirty="0">
                <a:solidFill>
                  <a:schemeClr val="bg1"/>
                </a:solidFill>
                <a:latin typeface="Trebuchet MS"/>
                <a:cs typeface="Trebuchet MS"/>
              </a:rPr>
              <a:t>n</a:t>
            </a:r>
            <a:r>
              <a:rPr sz="3050" spc="120" dirty="0">
                <a:solidFill>
                  <a:schemeClr val="bg1"/>
                </a:solidFill>
                <a:latin typeface="Trebuchet MS"/>
                <a:cs typeface="Trebuchet MS"/>
              </a:rPr>
              <a:t>g</a:t>
            </a:r>
            <a:r>
              <a:rPr sz="3050" spc="-215" dirty="0">
                <a:solidFill>
                  <a:schemeClr val="bg1"/>
                </a:solidFill>
                <a:latin typeface="Trebuchet MS"/>
                <a:cs typeface="Trebuchet MS"/>
              </a:rPr>
              <a:t> </a:t>
            </a:r>
            <a:r>
              <a:rPr sz="3050" spc="10" dirty="0">
                <a:solidFill>
                  <a:schemeClr val="bg1"/>
                </a:solidFill>
                <a:latin typeface="Trebuchet MS"/>
                <a:cs typeface="Trebuchet MS"/>
              </a:rPr>
              <a:t>m</a:t>
            </a:r>
            <a:r>
              <a:rPr sz="3050" spc="125" dirty="0">
                <a:solidFill>
                  <a:schemeClr val="bg1"/>
                </a:solidFill>
                <a:latin typeface="Trebuchet MS"/>
                <a:cs typeface="Trebuchet MS"/>
              </a:rPr>
              <a:t>o</a:t>
            </a:r>
            <a:r>
              <a:rPr sz="3050" spc="-45" dirty="0">
                <a:solidFill>
                  <a:schemeClr val="bg1"/>
                </a:solidFill>
                <a:latin typeface="Trebuchet MS"/>
                <a:cs typeface="Trebuchet MS"/>
              </a:rPr>
              <a:t>d</a:t>
            </a:r>
            <a:r>
              <a:rPr sz="3050" spc="-110" dirty="0">
                <a:solidFill>
                  <a:schemeClr val="bg1"/>
                </a:solidFill>
                <a:latin typeface="Trebuchet MS"/>
                <a:cs typeface="Trebuchet MS"/>
              </a:rPr>
              <a:t>e</a:t>
            </a:r>
            <a:r>
              <a:rPr sz="3050" spc="-215" dirty="0">
                <a:solidFill>
                  <a:schemeClr val="bg1"/>
                </a:solidFill>
                <a:latin typeface="Trebuchet MS"/>
                <a:cs typeface="Trebuchet MS"/>
              </a:rPr>
              <a:t>l</a:t>
            </a:r>
            <a:r>
              <a:rPr sz="3050" spc="45" dirty="0">
                <a:solidFill>
                  <a:schemeClr val="bg1"/>
                </a:solidFill>
                <a:latin typeface="Trebuchet MS"/>
                <a:cs typeface="Trebuchet MS"/>
              </a:rPr>
              <a:t>s</a:t>
            </a:r>
            <a:r>
              <a:rPr sz="3050" spc="-475" dirty="0">
                <a:solidFill>
                  <a:schemeClr val="bg1"/>
                </a:solidFill>
                <a:latin typeface="Trebuchet MS"/>
                <a:cs typeface="Trebuchet MS"/>
              </a:rPr>
              <a:t>,</a:t>
            </a:r>
            <a:r>
              <a:rPr sz="3050" spc="-215" dirty="0">
                <a:solidFill>
                  <a:schemeClr val="bg1"/>
                </a:solidFill>
                <a:latin typeface="Trebuchet MS"/>
                <a:cs typeface="Trebuchet MS"/>
              </a:rPr>
              <a:t> </a:t>
            </a:r>
            <a:r>
              <a:rPr sz="3050" spc="35" dirty="0">
                <a:solidFill>
                  <a:schemeClr val="bg1"/>
                </a:solidFill>
                <a:latin typeface="Trebuchet MS"/>
                <a:cs typeface="Trebuchet MS"/>
              </a:rPr>
              <a:t>w</a:t>
            </a:r>
            <a:r>
              <a:rPr sz="3050" spc="-80" dirty="0">
                <a:solidFill>
                  <a:schemeClr val="bg1"/>
                </a:solidFill>
                <a:latin typeface="Trebuchet MS"/>
                <a:cs typeface="Trebuchet MS"/>
              </a:rPr>
              <a:t>e  </a:t>
            </a:r>
            <a:r>
              <a:rPr sz="3050" spc="15" dirty="0">
                <a:solidFill>
                  <a:schemeClr val="bg1"/>
                </a:solidFill>
                <a:latin typeface="Trebuchet MS"/>
                <a:cs typeface="Trebuchet MS"/>
              </a:rPr>
              <a:t>n</a:t>
            </a:r>
            <a:r>
              <a:rPr sz="3050" spc="-110" dirty="0">
                <a:solidFill>
                  <a:schemeClr val="bg1"/>
                </a:solidFill>
                <a:latin typeface="Trebuchet MS"/>
                <a:cs typeface="Trebuchet MS"/>
              </a:rPr>
              <a:t>ee</a:t>
            </a:r>
            <a:r>
              <a:rPr sz="3050" spc="-45" dirty="0">
                <a:solidFill>
                  <a:schemeClr val="bg1"/>
                </a:solidFill>
                <a:latin typeface="Trebuchet MS"/>
                <a:cs typeface="Trebuchet MS"/>
              </a:rPr>
              <a:t>d</a:t>
            </a:r>
            <a:r>
              <a:rPr sz="3050" spc="-215" dirty="0">
                <a:solidFill>
                  <a:schemeClr val="bg1"/>
                </a:solidFill>
                <a:latin typeface="Trebuchet MS"/>
                <a:cs typeface="Trebuchet MS"/>
              </a:rPr>
              <a:t> </a:t>
            </a:r>
            <a:r>
              <a:rPr sz="3050" spc="-45" dirty="0">
                <a:solidFill>
                  <a:schemeClr val="bg1"/>
                </a:solidFill>
                <a:latin typeface="Trebuchet MS"/>
                <a:cs typeface="Trebuchet MS"/>
              </a:rPr>
              <a:t>d</a:t>
            </a:r>
            <a:r>
              <a:rPr sz="3050" spc="-65" dirty="0">
                <a:solidFill>
                  <a:schemeClr val="bg1"/>
                </a:solidFill>
                <a:latin typeface="Trebuchet MS"/>
                <a:cs typeface="Trebuchet MS"/>
              </a:rPr>
              <a:t>a</a:t>
            </a:r>
            <a:r>
              <a:rPr sz="3050" spc="-90" dirty="0">
                <a:solidFill>
                  <a:schemeClr val="bg1"/>
                </a:solidFill>
                <a:latin typeface="Trebuchet MS"/>
                <a:cs typeface="Trebuchet MS"/>
              </a:rPr>
              <a:t>t</a:t>
            </a:r>
            <a:r>
              <a:rPr sz="3050" spc="-65" dirty="0">
                <a:solidFill>
                  <a:schemeClr val="bg1"/>
                </a:solidFill>
                <a:latin typeface="Trebuchet MS"/>
                <a:cs typeface="Trebuchet MS"/>
              </a:rPr>
              <a:t>a</a:t>
            </a:r>
            <a:r>
              <a:rPr sz="3050" spc="-440" dirty="0">
                <a:solidFill>
                  <a:schemeClr val="bg1"/>
                </a:solidFill>
                <a:latin typeface="Trebuchet MS"/>
                <a:cs typeface="Trebuchet MS"/>
              </a:rPr>
              <a:t>.</a:t>
            </a:r>
            <a:r>
              <a:rPr sz="3050" spc="-270" dirty="0">
                <a:solidFill>
                  <a:schemeClr val="bg1"/>
                </a:solidFill>
                <a:latin typeface="Trebuchet MS"/>
                <a:cs typeface="Trebuchet MS"/>
              </a:rPr>
              <a:t> </a:t>
            </a:r>
            <a:r>
              <a:rPr sz="3050" spc="-95" dirty="0">
                <a:solidFill>
                  <a:schemeClr val="bg1"/>
                </a:solidFill>
                <a:latin typeface="Trebuchet MS"/>
                <a:cs typeface="Trebuchet MS"/>
              </a:rPr>
              <a:t>T</a:t>
            </a:r>
            <a:r>
              <a:rPr sz="3050" spc="10" dirty="0">
                <a:solidFill>
                  <a:schemeClr val="bg1"/>
                </a:solidFill>
                <a:latin typeface="Trebuchet MS"/>
                <a:cs typeface="Trebuchet MS"/>
              </a:rPr>
              <a:t>h</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45" dirty="0">
                <a:solidFill>
                  <a:schemeClr val="bg1"/>
                </a:solidFill>
                <a:latin typeface="Trebuchet MS"/>
                <a:cs typeface="Trebuchet MS"/>
              </a:rPr>
              <a:t>d</a:t>
            </a:r>
            <a:r>
              <a:rPr sz="3050" spc="-65" dirty="0">
                <a:solidFill>
                  <a:schemeClr val="bg1"/>
                </a:solidFill>
                <a:latin typeface="Trebuchet MS"/>
                <a:cs typeface="Trebuchet MS"/>
              </a:rPr>
              <a:t>a</a:t>
            </a:r>
            <a:r>
              <a:rPr sz="3050" spc="-90" dirty="0">
                <a:solidFill>
                  <a:schemeClr val="bg1"/>
                </a:solidFill>
                <a:latin typeface="Trebuchet MS"/>
                <a:cs typeface="Trebuchet MS"/>
              </a:rPr>
              <a:t>t</a:t>
            </a:r>
            <a:r>
              <a:rPr sz="3050" spc="-65" dirty="0">
                <a:solidFill>
                  <a:schemeClr val="bg1"/>
                </a:solidFill>
                <a:latin typeface="Trebuchet MS"/>
                <a:cs typeface="Trebuchet MS"/>
              </a:rPr>
              <a:t>a</a:t>
            </a:r>
            <a:r>
              <a:rPr sz="3050" spc="-215" dirty="0">
                <a:solidFill>
                  <a:schemeClr val="bg1"/>
                </a:solidFill>
                <a:latin typeface="Trebuchet MS"/>
                <a:cs typeface="Trebuchet MS"/>
              </a:rPr>
              <a:t> </a:t>
            </a:r>
            <a:r>
              <a:rPr sz="3050" spc="-50" dirty="0">
                <a:solidFill>
                  <a:schemeClr val="bg1"/>
                </a:solidFill>
                <a:latin typeface="Trebuchet MS"/>
                <a:cs typeface="Trebuchet MS"/>
              </a:rPr>
              <a:t>u</a:t>
            </a:r>
            <a:r>
              <a:rPr sz="3050" spc="45" dirty="0">
                <a:solidFill>
                  <a:schemeClr val="bg1"/>
                </a:solidFill>
                <a:latin typeface="Trebuchet MS"/>
                <a:cs typeface="Trebuchet MS"/>
              </a:rPr>
              <a:t>s</a:t>
            </a:r>
            <a:r>
              <a:rPr sz="3050" spc="-110" dirty="0">
                <a:solidFill>
                  <a:schemeClr val="bg1"/>
                </a:solidFill>
                <a:latin typeface="Trebuchet MS"/>
                <a:cs typeface="Trebuchet MS"/>
              </a:rPr>
              <a:t>e</a:t>
            </a:r>
            <a:r>
              <a:rPr sz="3050" spc="-45" dirty="0">
                <a:solidFill>
                  <a:schemeClr val="bg1"/>
                </a:solidFill>
                <a:latin typeface="Trebuchet MS"/>
                <a:cs typeface="Trebuchet MS"/>
              </a:rPr>
              <a:t>d</a:t>
            </a:r>
            <a:r>
              <a:rPr sz="3050" spc="-215" dirty="0">
                <a:solidFill>
                  <a:schemeClr val="bg1"/>
                </a:solidFill>
                <a:latin typeface="Trebuchet MS"/>
                <a:cs typeface="Trebuchet MS"/>
              </a:rPr>
              <a:t> </a:t>
            </a:r>
            <a:r>
              <a:rPr sz="3050" spc="-114" dirty="0">
                <a:solidFill>
                  <a:schemeClr val="bg1"/>
                </a:solidFill>
                <a:latin typeface="Trebuchet MS"/>
                <a:cs typeface="Trebuchet MS"/>
              </a:rPr>
              <a:t>f</a:t>
            </a:r>
            <a:r>
              <a:rPr sz="3050" spc="125" dirty="0">
                <a:solidFill>
                  <a:schemeClr val="bg1"/>
                </a:solidFill>
                <a:latin typeface="Trebuchet MS"/>
                <a:cs typeface="Trebuchet MS"/>
              </a:rPr>
              <a:t>o</a:t>
            </a:r>
            <a:r>
              <a:rPr sz="3050" spc="-150" dirty="0">
                <a:solidFill>
                  <a:schemeClr val="bg1"/>
                </a:solidFill>
                <a:latin typeface="Trebuchet MS"/>
                <a:cs typeface="Trebuchet MS"/>
              </a:rPr>
              <a:t>r</a:t>
            </a:r>
            <a:r>
              <a:rPr sz="3050" spc="-215" dirty="0">
                <a:solidFill>
                  <a:schemeClr val="bg1"/>
                </a:solidFill>
                <a:latin typeface="Trebuchet MS"/>
                <a:cs typeface="Trebuchet MS"/>
              </a:rPr>
              <a:t> </a:t>
            </a:r>
            <a:r>
              <a:rPr sz="3050" spc="-45" dirty="0">
                <a:solidFill>
                  <a:schemeClr val="bg1"/>
                </a:solidFill>
                <a:latin typeface="Trebuchet MS"/>
                <a:cs typeface="Trebuchet MS"/>
              </a:rPr>
              <a:t>d</a:t>
            </a:r>
            <a:r>
              <a:rPr sz="3050" spc="-185" dirty="0">
                <a:solidFill>
                  <a:schemeClr val="bg1"/>
                </a:solidFill>
                <a:latin typeface="Trebuchet MS"/>
                <a:cs typeface="Trebuchet MS"/>
              </a:rPr>
              <a:t>i</a:t>
            </a:r>
            <a:r>
              <a:rPr sz="3050" spc="-65" dirty="0">
                <a:solidFill>
                  <a:schemeClr val="bg1"/>
                </a:solidFill>
                <a:latin typeface="Trebuchet MS"/>
                <a:cs typeface="Trebuchet MS"/>
              </a:rPr>
              <a:t>a</a:t>
            </a:r>
            <a:r>
              <a:rPr sz="3050" spc="-45" dirty="0">
                <a:solidFill>
                  <a:schemeClr val="bg1"/>
                </a:solidFill>
                <a:latin typeface="Trebuchet MS"/>
                <a:cs typeface="Trebuchet MS"/>
              </a:rPr>
              <a:t>b</a:t>
            </a:r>
            <a:r>
              <a:rPr sz="3050" spc="-110" dirty="0">
                <a:solidFill>
                  <a:schemeClr val="bg1"/>
                </a:solidFill>
                <a:latin typeface="Trebuchet MS"/>
                <a:cs typeface="Trebuchet MS"/>
              </a:rPr>
              <a:t>e</a:t>
            </a:r>
            <a:r>
              <a:rPr sz="3050" spc="-105" dirty="0">
                <a:solidFill>
                  <a:schemeClr val="bg1"/>
                </a:solidFill>
                <a:latin typeface="Trebuchet MS"/>
                <a:cs typeface="Trebuchet MS"/>
              </a:rPr>
              <a:t>t</a:t>
            </a:r>
            <a:r>
              <a:rPr sz="3050" spc="-110" dirty="0">
                <a:solidFill>
                  <a:schemeClr val="bg1"/>
                </a:solidFill>
                <a:latin typeface="Trebuchet MS"/>
                <a:cs typeface="Trebuchet MS"/>
              </a:rPr>
              <a:t>e</a:t>
            </a:r>
            <a:r>
              <a:rPr sz="3050" spc="35" dirty="0">
                <a:solidFill>
                  <a:schemeClr val="bg1"/>
                </a:solidFill>
                <a:latin typeface="Trebuchet MS"/>
                <a:cs typeface="Trebuchet MS"/>
              </a:rPr>
              <a:t>s  </a:t>
            </a:r>
            <a:r>
              <a:rPr sz="3050" spc="-90" dirty="0">
                <a:solidFill>
                  <a:schemeClr val="bg1"/>
                </a:solidFill>
                <a:latin typeface="Trebuchet MS"/>
                <a:cs typeface="Trebuchet MS"/>
              </a:rPr>
              <a:t>prediction</a:t>
            </a:r>
            <a:r>
              <a:rPr sz="3050" spc="-210" dirty="0">
                <a:solidFill>
                  <a:schemeClr val="bg1"/>
                </a:solidFill>
                <a:latin typeface="Trebuchet MS"/>
                <a:cs typeface="Trebuchet MS"/>
              </a:rPr>
              <a:t> </a:t>
            </a:r>
            <a:r>
              <a:rPr sz="3050" spc="-90" dirty="0">
                <a:solidFill>
                  <a:schemeClr val="bg1"/>
                </a:solidFill>
                <a:latin typeface="Trebuchet MS"/>
                <a:cs typeface="Trebuchet MS"/>
              </a:rPr>
              <a:t>includes</a:t>
            </a:r>
            <a:r>
              <a:rPr sz="3050" spc="-204" dirty="0">
                <a:solidFill>
                  <a:schemeClr val="bg1"/>
                </a:solidFill>
                <a:latin typeface="Trebuchet MS"/>
                <a:cs typeface="Trebuchet MS"/>
              </a:rPr>
              <a:t> </a:t>
            </a:r>
            <a:r>
              <a:rPr sz="3050" spc="-80" dirty="0">
                <a:solidFill>
                  <a:schemeClr val="bg1"/>
                </a:solidFill>
                <a:latin typeface="Trebuchet MS"/>
                <a:cs typeface="Trebuchet MS"/>
              </a:rPr>
              <a:t>patient</a:t>
            </a:r>
            <a:r>
              <a:rPr sz="3050" spc="-204" dirty="0">
                <a:solidFill>
                  <a:schemeClr val="bg1"/>
                </a:solidFill>
                <a:latin typeface="Trebuchet MS"/>
                <a:cs typeface="Trebuchet MS"/>
              </a:rPr>
              <a:t> </a:t>
            </a:r>
            <a:r>
              <a:rPr sz="3050" spc="-75" dirty="0">
                <a:solidFill>
                  <a:schemeClr val="bg1"/>
                </a:solidFill>
                <a:latin typeface="Trebuchet MS"/>
                <a:cs typeface="Trebuchet MS"/>
              </a:rPr>
              <a:t>demographics, </a:t>
            </a:r>
            <a:r>
              <a:rPr sz="3050" spc="-905" dirty="0">
                <a:solidFill>
                  <a:schemeClr val="bg1"/>
                </a:solidFill>
                <a:latin typeface="Trebuchet MS"/>
                <a:cs typeface="Trebuchet MS"/>
              </a:rPr>
              <a:t> </a:t>
            </a:r>
            <a:r>
              <a:rPr sz="3050" spc="-114" dirty="0">
                <a:solidFill>
                  <a:schemeClr val="bg1"/>
                </a:solidFill>
                <a:latin typeface="Trebuchet MS"/>
                <a:cs typeface="Trebuchet MS"/>
              </a:rPr>
              <a:t>medical </a:t>
            </a:r>
            <a:r>
              <a:rPr sz="3050" spc="-90" dirty="0">
                <a:solidFill>
                  <a:schemeClr val="bg1"/>
                </a:solidFill>
                <a:latin typeface="Trebuchet MS"/>
                <a:cs typeface="Trebuchet MS"/>
              </a:rPr>
              <a:t>history, </a:t>
            </a:r>
            <a:r>
              <a:rPr sz="3050" spc="-30" dirty="0">
                <a:solidFill>
                  <a:schemeClr val="bg1"/>
                </a:solidFill>
                <a:latin typeface="Trebuchet MS"/>
                <a:cs typeface="Trebuchet MS"/>
              </a:rPr>
              <a:t>and </a:t>
            </a:r>
            <a:r>
              <a:rPr sz="3050" spc="-110" dirty="0">
                <a:solidFill>
                  <a:schemeClr val="bg1"/>
                </a:solidFill>
                <a:latin typeface="Trebuchet MS"/>
                <a:cs typeface="Trebuchet MS"/>
              </a:rPr>
              <a:t>lifestyle factors. </a:t>
            </a:r>
            <a:r>
              <a:rPr sz="3050" spc="-65" dirty="0">
                <a:solidFill>
                  <a:schemeClr val="bg1"/>
                </a:solidFill>
                <a:latin typeface="Trebuchet MS"/>
                <a:cs typeface="Trebuchet MS"/>
              </a:rPr>
              <a:t>The </a:t>
            </a:r>
            <a:r>
              <a:rPr sz="3050" spc="-905" dirty="0">
                <a:solidFill>
                  <a:schemeClr val="bg1"/>
                </a:solidFill>
                <a:latin typeface="Trebuchet MS"/>
                <a:cs typeface="Trebuchet MS"/>
              </a:rPr>
              <a:t> </a:t>
            </a:r>
            <a:r>
              <a:rPr sz="3050" spc="10" dirty="0">
                <a:solidFill>
                  <a:schemeClr val="bg1"/>
                </a:solidFill>
                <a:latin typeface="Trebuchet MS"/>
                <a:cs typeface="Trebuchet MS"/>
              </a:rPr>
              <a:t>m</a:t>
            </a:r>
            <a:r>
              <a:rPr sz="3050" spc="125" dirty="0">
                <a:solidFill>
                  <a:schemeClr val="bg1"/>
                </a:solidFill>
                <a:latin typeface="Trebuchet MS"/>
                <a:cs typeface="Trebuchet MS"/>
              </a:rPr>
              <a:t>o</a:t>
            </a:r>
            <a:r>
              <a:rPr sz="3050" spc="-200" dirty="0">
                <a:solidFill>
                  <a:schemeClr val="bg1"/>
                </a:solidFill>
                <a:latin typeface="Trebuchet MS"/>
                <a:cs typeface="Trebuchet MS"/>
              </a:rPr>
              <a:t>r</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45" dirty="0">
                <a:solidFill>
                  <a:schemeClr val="bg1"/>
                </a:solidFill>
                <a:latin typeface="Trebuchet MS"/>
                <a:cs typeface="Trebuchet MS"/>
              </a:rPr>
              <a:t>d</a:t>
            </a:r>
            <a:r>
              <a:rPr sz="3050" spc="-65" dirty="0">
                <a:solidFill>
                  <a:schemeClr val="bg1"/>
                </a:solidFill>
                <a:latin typeface="Trebuchet MS"/>
                <a:cs typeface="Trebuchet MS"/>
              </a:rPr>
              <a:t>a</a:t>
            </a:r>
            <a:r>
              <a:rPr sz="3050" spc="-90" dirty="0">
                <a:solidFill>
                  <a:schemeClr val="bg1"/>
                </a:solidFill>
                <a:latin typeface="Trebuchet MS"/>
                <a:cs typeface="Trebuchet MS"/>
              </a:rPr>
              <a:t>t</a:t>
            </a:r>
            <a:r>
              <a:rPr sz="3050" spc="-65" dirty="0">
                <a:solidFill>
                  <a:schemeClr val="bg1"/>
                </a:solidFill>
                <a:latin typeface="Trebuchet MS"/>
                <a:cs typeface="Trebuchet MS"/>
              </a:rPr>
              <a:t>a</a:t>
            </a:r>
            <a:r>
              <a:rPr sz="3050" spc="-215" dirty="0">
                <a:solidFill>
                  <a:schemeClr val="bg1"/>
                </a:solidFill>
                <a:latin typeface="Trebuchet MS"/>
                <a:cs typeface="Trebuchet MS"/>
              </a:rPr>
              <a:t> </a:t>
            </a:r>
            <a:r>
              <a:rPr sz="3050" spc="35" dirty="0">
                <a:solidFill>
                  <a:schemeClr val="bg1"/>
                </a:solidFill>
                <a:latin typeface="Trebuchet MS"/>
                <a:cs typeface="Trebuchet MS"/>
              </a:rPr>
              <a:t>w</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10" dirty="0">
                <a:solidFill>
                  <a:schemeClr val="bg1"/>
                </a:solidFill>
                <a:latin typeface="Trebuchet MS"/>
                <a:cs typeface="Trebuchet MS"/>
              </a:rPr>
              <a:t>h</a:t>
            </a:r>
            <a:r>
              <a:rPr sz="3050" spc="-80" dirty="0">
                <a:solidFill>
                  <a:schemeClr val="bg1"/>
                </a:solidFill>
                <a:latin typeface="Trebuchet MS"/>
                <a:cs typeface="Trebuchet MS"/>
              </a:rPr>
              <a:t>a</a:t>
            </a:r>
            <a:r>
              <a:rPr sz="3050" spc="-15" dirty="0">
                <a:solidFill>
                  <a:schemeClr val="bg1"/>
                </a:solidFill>
                <a:latin typeface="Trebuchet MS"/>
                <a:cs typeface="Trebuchet MS"/>
              </a:rPr>
              <a:t>v</a:t>
            </a:r>
            <a:r>
              <a:rPr sz="3050" spc="-110" dirty="0">
                <a:solidFill>
                  <a:schemeClr val="bg1"/>
                </a:solidFill>
                <a:latin typeface="Trebuchet MS"/>
                <a:cs typeface="Trebuchet MS"/>
              </a:rPr>
              <a:t>e</a:t>
            </a:r>
            <a:r>
              <a:rPr sz="3050" spc="-475" dirty="0">
                <a:solidFill>
                  <a:schemeClr val="bg1"/>
                </a:solidFill>
                <a:latin typeface="Trebuchet MS"/>
                <a:cs typeface="Trebuchet MS"/>
              </a:rPr>
              <a:t>,</a:t>
            </a:r>
            <a:r>
              <a:rPr sz="3050" spc="-215" dirty="0">
                <a:solidFill>
                  <a:schemeClr val="bg1"/>
                </a:solidFill>
                <a:latin typeface="Trebuchet MS"/>
                <a:cs typeface="Trebuchet MS"/>
              </a:rPr>
              <a:t> </a:t>
            </a:r>
            <a:r>
              <a:rPr sz="3050" spc="-90" dirty="0">
                <a:solidFill>
                  <a:schemeClr val="bg1"/>
                </a:solidFill>
                <a:latin typeface="Trebuchet MS"/>
                <a:cs typeface="Trebuchet MS"/>
              </a:rPr>
              <a:t>t</a:t>
            </a:r>
            <a:r>
              <a:rPr sz="3050" spc="10" dirty="0">
                <a:solidFill>
                  <a:schemeClr val="bg1"/>
                </a:solidFill>
                <a:latin typeface="Trebuchet MS"/>
                <a:cs typeface="Trebuchet MS"/>
              </a:rPr>
              <a:t>h</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10" dirty="0">
                <a:solidFill>
                  <a:schemeClr val="bg1"/>
                </a:solidFill>
                <a:latin typeface="Trebuchet MS"/>
                <a:cs typeface="Trebuchet MS"/>
              </a:rPr>
              <a:t>m</a:t>
            </a:r>
            <a:r>
              <a:rPr sz="3050" spc="125" dirty="0">
                <a:solidFill>
                  <a:schemeClr val="bg1"/>
                </a:solidFill>
                <a:latin typeface="Trebuchet MS"/>
                <a:cs typeface="Trebuchet MS"/>
              </a:rPr>
              <a:t>o</a:t>
            </a:r>
            <a:r>
              <a:rPr sz="3050" spc="-200" dirty="0">
                <a:solidFill>
                  <a:schemeClr val="bg1"/>
                </a:solidFill>
                <a:latin typeface="Trebuchet MS"/>
                <a:cs typeface="Trebuchet MS"/>
              </a:rPr>
              <a:t>r</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65" dirty="0">
                <a:solidFill>
                  <a:schemeClr val="bg1"/>
                </a:solidFill>
                <a:latin typeface="Trebuchet MS"/>
                <a:cs typeface="Trebuchet MS"/>
              </a:rPr>
              <a:t>a</a:t>
            </a:r>
            <a:r>
              <a:rPr sz="3050" spc="-210" dirty="0">
                <a:solidFill>
                  <a:schemeClr val="bg1"/>
                </a:solidFill>
                <a:latin typeface="Trebuchet MS"/>
                <a:cs typeface="Trebuchet MS"/>
              </a:rPr>
              <a:t>c</a:t>
            </a:r>
            <a:r>
              <a:rPr sz="3050" spc="-170" dirty="0">
                <a:solidFill>
                  <a:schemeClr val="bg1"/>
                </a:solidFill>
                <a:latin typeface="Trebuchet MS"/>
                <a:cs typeface="Trebuchet MS"/>
              </a:rPr>
              <a:t>c</a:t>
            </a:r>
            <a:r>
              <a:rPr sz="3050" spc="-50" dirty="0">
                <a:solidFill>
                  <a:schemeClr val="bg1"/>
                </a:solidFill>
                <a:latin typeface="Trebuchet MS"/>
                <a:cs typeface="Trebuchet MS"/>
              </a:rPr>
              <a:t>u</a:t>
            </a:r>
            <a:r>
              <a:rPr sz="3050" spc="-175" dirty="0">
                <a:solidFill>
                  <a:schemeClr val="bg1"/>
                </a:solidFill>
                <a:latin typeface="Trebuchet MS"/>
                <a:cs typeface="Trebuchet MS"/>
              </a:rPr>
              <a:t>r</a:t>
            </a:r>
            <a:r>
              <a:rPr sz="3050" spc="-65" dirty="0">
                <a:solidFill>
                  <a:schemeClr val="bg1"/>
                </a:solidFill>
                <a:latin typeface="Trebuchet MS"/>
                <a:cs typeface="Trebuchet MS"/>
              </a:rPr>
              <a:t>a</a:t>
            </a:r>
            <a:r>
              <a:rPr sz="3050" spc="-105" dirty="0">
                <a:solidFill>
                  <a:schemeClr val="bg1"/>
                </a:solidFill>
                <a:latin typeface="Trebuchet MS"/>
                <a:cs typeface="Trebuchet MS"/>
              </a:rPr>
              <a:t>t</a:t>
            </a:r>
            <a:r>
              <a:rPr sz="3050" spc="-80" dirty="0">
                <a:solidFill>
                  <a:schemeClr val="bg1"/>
                </a:solidFill>
                <a:latin typeface="Trebuchet MS"/>
                <a:cs typeface="Trebuchet MS"/>
              </a:rPr>
              <a:t>e  </a:t>
            </a:r>
            <a:r>
              <a:rPr sz="3050" spc="-90" dirty="0">
                <a:solidFill>
                  <a:schemeClr val="bg1"/>
                </a:solidFill>
                <a:latin typeface="Trebuchet MS"/>
                <a:cs typeface="Trebuchet MS"/>
              </a:rPr>
              <a:t>t</a:t>
            </a:r>
            <a:r>
              <a:rPr sz="3050" spc="10" dirty="0">
                <a:solidFill>
                  <a:schemeClr val="bg1"/>
                </a:solidFill>
                <a:latin typeface="Trebuchet MS"/>
                <a:cs typeface="Trebuchet MS"/>
              </a:rPr>
              <a:t>h</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40" dirty="0">
                <a:solidFill>
                  <a:schemeClr val="bg1"/>
                </a:solidFill>
                <a:latin typeface="Trebuchet MS"/>
                <a:cs typeface="Trebuchet MS"/>
              </a:rPr>
              <a:t>p</a:t>
            </a:r>
            <a:r>
              <a:rPr sz="3050" spc="-200" dirty="0">
                <a:solidFill>
                  <a:schemeClr val="bg1"/>
                </a:solidFill>
                <a:latin typeface="Trebuchet MS"/>
                <a:cs typeface="Trebuchet MS"/>
              </a:rPr>
              <a:t>r</a:t>
            </a:r>
            <a:r>
              <a:rPr sz="3050" spc="-110" dirty="0">
                <a:solidFill>
                  <a:schemeClr val="bg1"/>
                </a:solidFill>
                <a:latin typeface="Trebuchet MS"/>
                <a:cs typeface="Trebuchet MS"/>
              </a:rPr>
              <a:t>e</a:t>
            </a:r>
            <a:r>
              <a:rPr sz="3050" spc="-45" dirty="0">
                <a:solidFill>
                  <a:schemeClr val="bg1"/>
                </a:solidFill>
                <a:latin typeface="Trebuchet MS"/>
                <a:cs typeface="Trebuchet MS"/>
              </a:rPr>
              <a:t>d</a:t>
            </a:r>
            <a:r>
              <a:rPr sz="3050" spc="-185" dirty="0">
                <a:solidFill>
                  <a:schemeClr val="bg1"/>
                </a:solidFill>
                <a:latin typeface="Trebuchet MS"/>
                <a:cs typeface="Trebuchet MS"/>
              </a:rPr>
              <a:t>i</a:t>
            </a:r>
            <a:r>
              <a:rPr sz="3050" spc="-170" dirty="0">
                <a:solidFill>
                  <a:schemeClr val="bg1"/>
                </a:solidFill>
                <a:latin typeface="Trebuchet MS"/>
                <a:cs typeface="Trebuchet MS"/>
              </a:rPr>
              <a:t>c</a:t>
            </a:r>
            <a:r>
              <a:rPr sz="3050" spc="-90" dirty="0">
                <a:solidFill>
                  <a:schemeClr val="bg1"/>
                </a:solidFill>
                <a:latin typeface="Trebuchet MS"/>
                <a:cs typeface="Trebuchet MS"/>
              </a:rPr>
              <a:t>t</a:t>
            </a:r>
            <a:r>
              <a:rPr sz="3050" spc="-185" dirty="0">
                <a:solidFill>
                  <a:schemeClr val="bg1"/>
                </a:solidFill>
                <a:latin typeface="Trebuchet MS"/>
                <a:cs typeface="Trebuchet MS"/>
              </a:rPr>
              <a:t>i</a:t>
            </a:r>
            <a:r>
              <a:rPr sz="3050" spc="125" dirty="0">
                <a:solidFill>
                  <a:schemeClr val="bg1"/>
                </a:solidFill>
                <a:latin typeface="Trebuchet MS"/>
                <a:cs typeface="Trebuchet MS"/>
              </a:rPr>
              <a:t>o</a:t>
            </a:r>
            <a:r>
              <a:rPr sz="3050" spc="15" dirty="0">
                <a:solidFill>
                  <a:schemeClr val="bg1"/>
                </a:solidFill>
                <a:latin typeface="Trebuchet MS"/>
                <a:cs typeface="Trebuchet MS"/>
              </a:rPr>
              <a:t>n</a:t>
            </a:r>
            <a:r>
              <a:rPr sz="3050" spc="45" dirty="0">
                <a:solidFill>
                  <a:schemeClr val="bg1"/>
                </a:solidFill>
                <a:latin typeface="Trebuchet MS"/>
                <a:cs typeface="Trebuchet MS"/>
              </a:rPr>
              <a:t>s</a:t>
            </a:r>
            <a:r>
              <a:rPr sz="3050" spc="-440" dirty="0">
                <a:solidFill>
                  <a:srgbClr val="FFFFFF"/>
                </a:solidFill>
                <a:latin typeface="Trebuchet MS"/>
                <a:cs typeface="Trebuchet MS"/>
              </a:rPr>
              <a:t>.</a:t>
            </a:r>
            <a:endParaRPr sz="3050" dirty="0">
              <a:latin typeface="Trebuchet MS"/>
              <a:cs typeface="Trebuchet MS"/>
            </a:endParaRPr>
          </a:p>
          <a:p>
            <a:pPr>
              <a:lnSpc>
                <a:spcPct val="100000"/>
              </a:lnSpc>
              <a:spcBef>
                <a:spcPts val="10"/>
              </a:spcBef>
            </a:pPr>
            <a:endParaRPr sz="3150" dirty="0">
              <a:latin typeface="Trebuchet MS"/>
              <a:cs typeface="Trebuchet MS"/>
            </a:endParaRPr>
          </a:p>
          <a:p>
            <a:pPr marL="1866900" marR="1499235" indent="-1762125">
              <a:lnSpc>
                <a:spcPts val="3220"/>
              </a:lnSpc>
              <a:spcBef>
                <a:spcPts val="5"/>
              </a:spcBef>
            </a:pPr>
            <a:r>
              <a:rPr sz="2700" spc="-175" dirty="0">
                <a:solidFill>
                  <a:srgbClr val="73367D"/>
                </a:solidFill>
                <a:latin typeface="Georgia"/>
                <a:cs typeface="Georgia"/>
              </a:rPr>
              <a:t>We</a:t>
            </a:r>
            <a:r>
              <a:rPr sz="2700" spc="-65" dirty="0">
                <a:solidFill>
                  <a:srgbClr val="73367D"/>
                </a:solidFill>
                <a:latin typeface="Georgia"/>
                <a:cs typeface="Georgia"/>
              </a:rPr>
              <a:t> </a:t>
            </a:r>
            <a:r>
              <a:rPr sz="2700" spc="5" dirty="0">
                <a:solidFill>
                  <a:srgbClr val="73367D"/>
                </a:solidFill>
                <a:latin typeface="Georgia"/>
                <a:cs typeface="Georgia"/>
              </a:rPr>
              <a:t>have</a:t>
            </a:r>
            <a:r>
              <a:rPr sz="2700" spc="-65" dirty="0">
                <a:solidFill>
                  <a:srgbClr val="73367D"/>
                </a:solidFill>
                <a:latin typeface="Georgia"/>
                <a:cs typeface="Georgia"/>
              </a:rPr>
              <a:t> </a:t>
            </a:r>
            <a:r>
              <a:rPr sz="2700" spc="35" dirty="0">
                <a:solidFill>
                  <a:srgbClr val="73367D"/>
                </a:solidFill>
                <a:latin typeface="Georgia"/>
                <a:cs typeface="Georgia"/>
              </a:rPr>
              <a:t>collected</a:t>
            </a:r>
            <a:r>
              <a:rPr sz="2700" spc="-65" dirty="0">
                <a:solidFill>
                  <a:srgbClr val="73367D"/>
                </a:solidFill>
                <a:latin typeface="Georgia"/>
                <a:cs typeface="Georgia"/>
              </a:rPr>
              <a:t> </a:t>
            </a:r>
            <a:r>
              <a:rPr sz="2700" spc="30" dirty="0">
                <a:solidFill>
                  <a:srgbClr val="73367D"/>
                </a:solidFill>
                <a:latin typeface="Georgia"/>
                <a:cs typeface="Georgia"/>
              </a:rPr>
              <a:t>the</a:t>
            </a:r>
            <a:r>
              <a:rPr sz="2700" spc="-65" dirty="0">
                <a:solidFill>
                  <a:srgbClr val="73367D"/>
                </a:solidFill>
                <a:latin typeface="Georgia"/>
                <a:cs typeface="Georgia"/>
              </a:rPr>
              <a:t> </a:t>
            </a:r>
            <a:r>
              <a:rPr sz="2700" spc="25" dirty="0">
                <a:solidFill>
                  <a:srgbClr val="73367D"/>
                </a:solidFill>
                <a:latin typeface="Georgia"/>
                <a:cs typeface="Georgia"/>
              </a:rPr>
              <a:t>dataset</a:t>
            </a:r>
            <a:r>
              <a:rPr sz="2700" spc="-65" dirty="0">
                <a:solidFill>
                  <a:srgbClr val="73367D"/>
                </a:solidFill>
                <a:latin typeface="Georgia"/>
                <a:cs typeface="Georgia"/>
              </a:rPr>
              <a:t> </a:t>
            </a:r>
            <a:r>
              <a:rPr sz="2700" spc="15" dirty="0">
                <a:solidFill>
                  <a:srgbClr val="73367D"/>
                </a:solidFill>
                <a:latin typeface="Georgia"/>
                <a:cs typeface="Georgia"/>
              </a:rPr>
              <a:t>from </a:t>
            </a:r>
            <a:r>
              <a:rPr sz="2700" spc="-640" dirty="0">
                <a:solidFill>
                  <a:srgbClr val="73367D"/>
                </a:solidFill>
                <a:latin typeface="Georgia"/>
                <a:cs typeface="Georgia"/>
              </a:rPr>
              <a:t> </a:t>
            </a:r>
            <a:r>
              <a:rPr sz="2700" spc="5" dirty="0">
                <a:solidFill>
                  <a:srgbClr val="73367D"/>
                </a:solidFill>
                <a:latin typeface="Georgia"/>
                <a:cs typeface="Georgia"/>
                <a:hlinkClick r:id="rId3"/>
              </a:rPr>
              <a:t>Kaggle.com</a:t>
            </a:r>
            <a:endParaRPr sz="2700" dirty="0">
              <a:latin typeface="Georgia"/>
              <a:cs typeface="Georgi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5"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7"/>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7639050" y="464839"/>
            <a:ext cx="10648950" cy="9173845"/>
            <a:chOff x="7639050" y="464839"/>
            <a:chExt cx="10648950" cy="9173845"/>
          </a:xfrm>
        </p:grpSpPr>
        <p:sp>
          <p:nvSpPr>
            <p:cNvPr id="7" name="object 7"/>
            <p:cNvSpPr/>
            <p:nvPr/>
          </p:nvSpPr>
          <p:spPr>
            <a:xfrm>
              <a:off x="15857503" y="815620"/>
              <a:ext cx="2430780" cy="2623185"/>
            </a:xfrm>
            <a:custGeom>
              <a:avLst/>
              <a:gdLst/>
              <a:ahLst/>
              <a:cxnLst/>
              <a:rect l="l" t="t" r="r" b="b"/>
              <a:pathLst>
                <a:path w="2430780" h="2623185">
                  <a:moveTo>
                    <a:pt x="194729" y="2622730"/>
                  </a:moveTo>
                  <a:lnTo>
                    <a:pt x="0" y="2430496"/>
                  </a:lnTo>
                  <a:lnTo>
                    <a:pt x="2430496" y="0"/>
                  </a:lnTo>
                  <a:lnTo>
                    <a:pt x="2430496" y="386963"/>
                  </a:lnTo>
                  <a:lnTo>
                    <a:pt x="194729" y="2622730"/>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7" y="3266261"/>
              <a:ext cx="6372127" cy="6372127"/>
            </a:xfrm>
            <a:prstGeom prst="rect">
              <a:avLst/>
            </a:prstGeom>
          </p:spPr>
        </p:pic>
        <p:pic>
          <p:nvPicPr>
            <p:cNvPr id="9" name="object 9"/>
            <p:cNvPicPr/>
            <p:nvPr/>
          </p:nvPicPr>
          <p:blipFill>
            <a:blip r:embed="rId3" cstate="print"/>
            <a:stretch>
              <a:fillRect/>
            </a:stretch>
          </p:blipFill>
          <p:spPr>
            <a:xfrm>
              <a:off x="7639050" y="464839"/>
              <a:ext cx="3981449" cy="6438899"/>
            </a:xfrm>
            <a:prstGeom prst="rect">
              <a:avLst/>
            </a:prstGeom>
          </p:spPr>
        </p:pic>
      </p:grpSp>
      <p:sp>
        <p:nvSpPr>
          <p:cNvPr id="10" name="object 10"/>
          <p:cNvSpPr txBox="1">
            <a:spLocks noGrp="1"/>
          </p:cNvSpPr>
          <p:nvPr>
            <p:ph type="title"/>
          </p:nvPr>
        </p:nvSpPr>
        <p:spPr>
          <a:xfrm>
            <a:off x="3382691" y="352173"/>
            <a:ext cx="4025265" cy="720090"/>
          </a:xfrm>
          <a:prstGeom prst="rect">
            <a:avLst/>
          </a:prstGeom>
        </p:spPr>
        <p:txBody>
          <a:bodyPr vert="horz" wrap="square" lIns="0" tIns="13335" rIns="0" bIns="0" rtlCol="0">
            <a:spAutoFit/>
          </a:bodyPr>
          <a:lstStyle/>
          <a:p>
            <a:pPr marL="12700">
              <a:lnSpc>
                <a:spcPct val="100000"/>
              </a:lnSpc>
              <a:spcBef>
                <a:spcPts val="105"/>
              </a:spcBef>
            </a:pPr>
            <a:r>
              <a:rPr sz="4550" spc="245" dirty="0">
                <a:solidFill>
                  <a:srgbClr val="FFFFFF"/>
                </a:solidFill>
                <a:latin typeface="SimSun"/>
                <a:cs typeface="SimSun"/>
              </a:rPr>
              <a:t>E</a:t>
            </a:r>
            <a:r>
              <a:rPr sz="4550" spc="305" dirty="0">
                <a:solidFill>
                  <a:srgbClr val="FFFFFF"/>
                </a:solidFill>
                <a:latin typeface="SimSun"/>
                <a:cs typeface="SimSun"/>
              </a:rPr>
              <a:t>x</a:t>
            </a:r>
            <a:r>
              <a:rPr sz="4550" spc="-1005" dirty="0">
                <a:solidFill>
                  <a:srgbClr val="FFFFFF"/>
                </a:solidFill>
                <a:latin typeface="SimSun"/>
                <a:cs typeface="SimSun"/>
              </a:rPr>
              <a:t>i</a:t>
            </a:r>
            <a:r>
              <a:rPr sz="4550" spc="-295" dirty="0">
                <a:solidFill>
                  <a:srgbClr val="FFFFFF"/>
                </a:solidFill>
                <a:latin typeface="SimSun"/>
                <a:cs typeface="SimSun"/>
              </a:rPr>
              <a:t>s</a:t>
            </a:r>
            <a:r>
              <a:rPr sz="4550" spc="-635" dirty="0">
                <a:solidFill>
                  <a:srgbClr val="FFFFFF"/>
                </a:solidFill>
                <a:latin typeface="SimSun"/>
                <a:cs typeface="SimSun"/>
              </a:rPr>
              <a:t>t</a:t>
            </a:r>
            <a:r>
              <a:rPr sz="4550" spc="-1005" dirty="0">
                <a:solidFill>
                  <a:srgbClr val="FFFFFF"/>
                </a:solidFill>
                <a:latin typeface="SimSun"/>
                <a:cs typeface="SimSun"/>
              </a:rPr>
              <a:t>i</a:t>
            </a:r>
            <a:r>
              <a:rPr sz="4550" spc="350" dirty="0">
                <a:solidFill>
                  <a:srgbClr val="FFFFFF"/>
                </a:solidFill>
                <a:latin typeface="SimSun"/>
                <a:cs typeface="SimSun"/>
              </a:rPr>
              <a:t>n</a:t>
            </a:r>
            <a:r>
              <a:rPr sz="4550" spc="145" dirty="0">
                <a:solidFill>
                  <a:srgbClr val="FFFFFF"/>
                </a:solidFill>
                <a:latin typeface="SimSun"/>
                <a:cs typeface="SimSun"/>
              </a:rPr>
              <a:t>g</a:t>
            </a:r>
            <a:r>
              <a:rPr sz="4550" spc="-1285" dirty="0">
                <a:solidFill>
                  <a:srgbClr val="FFFFFF"/>
                </a:solidFill>
                <a:latin typeface="SimSun"/>
                <a:cs typeface="SimSun"/>
              </a:rPr>
              <a:t> </a:t>
            </a:r>
            <a:r>
              <a:rPr sz="4550" spc="1210" dirty="0">
                <a:solidFill>
                  <a:srgbClr val="FFFFFF"/>
                </a:solidFill>
                <a:latin typeface="SimSun"/>
                <a:cs typeface="SimSun"/>
              </a:rPr>
              <a:t>M</a:t>
            </a:r>
            <a:r>
              <a:rPr sz="4550" spc="229" dirty="0">
                <a:solidFill>
                  <a:srgbClr val="FFFFFF"/>
                </a:solidFill>
                <a:latin typeface="SimSun"/>
                <a:cs typeface="SimSun"/>
              </a:rPr>
              <a:t>o</a:t>
            </a:r>
            <a:r>
              <a:rPr sz="4550" spc="335" dirty="0">
                <a:solidFill>
                  <a:srgbClr val="FFFFFF"/>
                </a:solidFill>
                <a:latin typeface="SimSun"/>
                <a:cs typeface="SimSun"/>
              </a:rPr>
              <a:t>d</a:t>
            </a:r>
            <a:r>
              <a:rPr sz="4550" spc="-40" dirty="0">
                <a:solidFill>
                  <a:srgbClr val="FFFFFF"/>
                </a:solidFill>
                <a:latin typeface="SimSun"/>
                <a:cs typeface="SimSun"/>
              </a:rPr>
              <a:t>e</a:t>
            </a:r>
            <a:r>
              <a:rPr sz="4550" spc="-980" dirty="0">
                <a:solidFill>
                  <a:srgbClr val="FFFFFF"/>
                </a:solidFill>
                <a:latin typeface="SimSun"/>
                <a:cs typeface="SimSun"/>
              </a:rPr>
              <a:t>l</a:t>
            </a:r>
            <a:r>
              <a:rPr sz="4550" spc="-290" dirty="0">
                <a:solidFill>
                  <a:srgbClr val="FFFFFF"/>
                </a:solidFill>
                <a:latin typeface="SimSun"/>
                <a:cs typeface="SimSun"/>
              </a:rPr>
              <a:t>s</a:t>
            </a:r>
            <a:endParaRPr sz="4550">
              <a:latin typeface="SimSun"/>
              <a:cs typeface="SimSun"/>
            </a:endParaRPr>
          </a:p>
        </p:txBody>
      </p:sp>
      <p:sp>
        <p:nvSpPr>
          <p:cNvPr id="11" name="object 11"/>
          <p:cNvSpPr txBox="1"/>
          <p:nvPr/>
        </p:nvSpPr>
        <p:spPr>
          <a:xfrm>
            <a:off x="2991530" y="1638300"/>
            <a:ext cx="4807585" cy="7015126"/>
          </a:xfrm>
          <a:prstGeom prst="rect">
            <a:avLst/>
          </a:prstGeom>
        </p:spPr>
        <p:txBody>
          <a:bodyPr vert="horz" wrap="square" lIns="0" tIns="11430" rIns="0" bIns="0" rtlCol="0">
            <a:spAutoFit/>
          </a:bodyPr>
          <a:lstStyle/>
          <a:p>
            <a:pPr marL="12700" marR="5080" indent="128905">
              <a:lnSpc>
                <a:spcPct val="101299"/>
              </a:lnSpc>
              <a:spcBef>
                <a:spcPts val="90"/>
              </a:spcBef>
            </a:pPr>
            <a:r>
              <a:rPr sz="2250" spc="-5" dirty="0">
                <a:solidFill>
                  <a:srgbClr val="FFFFFF"/>
                </a:solidFill>
                <a:latin typeface="Arial Black" panose="020B0A04020102020204" pitchFamily="34" charset="0"/>
                <a:cs typeface="Trebuchet MS"/>
              </a:rPr>
              <a:t>Machine</a:t>
            </a:r>
            <a:r>
              <a:rPr sz="2250" spc="-160" dirty="0">
                <a:solidFill>
                  <a:srgbClr val="FFFFFF"/>
                </a:solidFill>
                <a:latin typeface="Arial Black" panose="020B0A04020102020204" pitchFamily="34" charset="0"/>
                <a:cs typeface="Trebuchet MS"/>
              </a:rPr>
              <a:t> </a:t>
            </a:r>
            <a:r>
              <a:rPr sz="2250" spc="-55" dirty="0">
                <a:solidFill>
                  <a:srgbClr val="FFFFFF"/>
                </a:solidFill>
                <a:latin typeface="Arial Black" panose="020B0A04020102020204" pitchFamily="34" charset="0"/>
                <a:cs typeface="Trebuchet MS"/>
              </a:rPr>
              <a:t>learning</a:t>
            </a:r>
            <a:r>
              <a:rPr sz="2250" spc="-155" dirty="0">
                <a:solidFill>
                  <a:srgbClr val="FFFFFF"/>
                </a:solidFill>
                <a:latin typeface="Arial Black" panose="020B0A04020102020204" pitchFamily="34" charset="0"/>
                <a:cs typeface="Trebuchet MS"/>
              </a:rPr>
              <a:t> </a:t>
            </a:r>
            <a:r>
              <a:rPr sz="2250" spc="-25" dirty="0">
                <a:solidFill>
                  <a:srgbClr val="FFFFFF"/>
                </a:solidFill>
                <a:latin typeface="Arial Black" panose="020B0A04020102020204" pitchFamily="34" charset="0"/>
                <a:cs typeface="Trebuchet MS"/>
              </a:rPr>
              <a:t>models</a:t>
            </a:r>
            <a:r>
              <a:rPr sz="2250" spc="-160" dirty="0">
                <a:solidFill>
                  <a:srgbClr val="FFFFFF"/>
                </a:solidFill>
                <a:latin typeface="Arial Black" panose="020B0A04020102020204" pitchFamily="34" charset="0"/>
                <a:cs typeface="Trebuchet MS"/>
              </a:rPr>
              <a:t> </a:t>
            </a:r>
            <a:r>
              <a:rPr sz="2250" spc="-90" dirty="0">
                <a:solidFill>
                  <a:srgbClr val="FFFFFF"/>
                </a:solidFill>
                <a:latin typeface="Arial Black" panose="020B0A04020102020204" pitchFamily="34" charset="0"/>
                <a:cs typeface="Trebuchet MS"/>
              </a:rPr>
              <a:t>are</a:t>
            </a:r>
            <a:r>
              <a:rPr sz="2250" spc="-155" dirty="0">
                <a:solidFill>
                  <a:srgbClr val="FFFFFF"/>
                </a:solidFill>
                <a:latin typeface="Arial Black" panose="020B0A04020102020204" pitchFamily="34" charset="0"/>
                <a:cs typeface="Trebuchet MS"/>
              </a:rPr>
              <a:t> </a:t>
            </a:r>
            <a:r>
              <a:rPr sz="2250" spc="-55" dirty="0">
                <a:solidFill>
                  <a:srgbClr val="FFFFFF"/>
                </a:solidFill>
                <a:latin typeface="Arial Black" panose="020B0A04020102020204" pitchFamily="34" charset="0"/>
                <a:cs typeface="Trebuchet MS"/>
              </a:rPr>
              <a:t>essential </a:t>
            </a:r>
            <a:r>
              <a:rPr sz="2250" spc="-665" dirty="0">
                <a:solidFill>
                  <a:srgbClr val="FFFFFF"/>
                </a:solidFill>
                <a:latin typeface="Arial Black" panose="020B0A04020102020204" pitchFamily="34" charset="0"/>
                <a:cs typeface="Trebuchet MS"/>
              </a:rPr>
              <a:t> </a:t>
            </a:r>
            <a:r>
              <a:rPr sz="2250" spc="-140" dirty="0">
                <a:solidFill>
                  <a:srgbClr val="FFFFFF"/>
                </a:solidFill>
                <a:latin typeface="Arial Black" panose="020B0A04020102020204" pitchFamily="34" charset="0"/>
                <a:cs typeface="Trebuchet MS"/>
              </a:rPr>
              <a:t>i</a:t>
            </a:r>
            <a:r>
              <a:rPr sz="2250" spc="15" dirty="0">
                <a:solidFill>
                  <a:srgbClr val="FFFFFF"/>
                </a:solidFill>
                <a:latin typeface="Arial Black" panose="020B0A04020102020204" pitchFamily="34" charset="0"/>
                <a:cs typeface="Trebuchet MS"/>
              </a:rPr>
              <a:t>n</a:t>
            </a:r>
            <a:r>
              <a:rPr sz="2250" spc="-160" dirty="0">
                <a:solidFill>
                  <a:srgbClr val="FFFFFF"/>
                </a:solidFill>
                <a:latin typeface="Arial Black" panose="020B0A04020102020204" pitchFamily="34" charset="0"/>
                <a:cs typeface="Trebuchet MS"/>
              </a:rPr>
              <a:t> </a:t>
            </a:r>
            <a:r>
              <a:rPr sz="2250" spc="-80" dirty="0">
                <a:solidFill>
                  <a:srgbClr val="FFFFFF"/>
                </a:solidFill>
                <a:latin typeface="Arial Black" panose="020B0A04020102020204" pitchFamily="34" charset="0"/>
                <a:cs typeface="Trebuchet MS"/>
              </a:rPr>
              <a:t>e</a:t>
            </a:r>
            <a:r>
              <a:rPr sz="2250" spc="-5" dirty="0">
                <a:solidFill>
                  <a:srgbClr val="FFFFFF"/>
                </a:solidFill>
                <a:latin typeface="Arial Black" panose="020B0A04020102020204" pitchFamily="34" charset="0"/>
                <a:cs typeface="Trebuchet MS"/>
              </a:rPr>
              <a:t>v</a:t>
            </a:r>
            <a:r>
              <a:rPr sz="2250" spc="-50" dirty="0">
                <a:solidFill>
                  <a:srgbClr val="FFFFFF"/>
                </a:solidFill>
                <a:latin typeface="Arial Black" panose="020B0A04020102020204" pitchFamily="34" charset="0"/>
                <a:cs typeface="Trebuchet MS"/>
              </a:rPr>
              <a:t>a</a:t>
            </a:r>
            <a:r>
              <a:rPr sz="2250" spc="-160" dirty="0">
                <a:solidFill>
                  <a:srgbClr val="FFFFFF"/>
                </a:solidFill>
                <a:latin typeface="Arial Black" panose="020B0A04020102020204" pitchFamily="34" charset="0"/>
                <a:cs typeface="Trebuchet MS"/>
              </a:rPr>
              <a:t>l</a:t>
            </a:r>
            <a:r>
              <a:rPr sz="2250" spc="-40" dirty="0">
                <a:solidFill>
                  <a:srgbClr val="FFFFFF"/>
                </a:solidFill>
                <a:latin typeface="Arial Black" panose="020B0A04020102020204" pitchFamily="34" charset="0"/>
                <a:cs typeface="Trebuchet MS"/>
              </a:rPr>
              <a:t>u</a:t>
            </a:r>
            <a:r>
              <a:rPr sz="2250" spc="-50" dirty="0">
                <a:solidFill>
                  <a:srgbClr val="FFFFFF"/>
                </a:solidFill>
                <a:latin typeface="Arial Black" panose="020B0A04020102020204" pitchFamily="34" charset="0"/>
                <a:cs typeface="Trebuchet MS"/>
              </a:rPr>
              <a:t>a</a:t>
            </a:r>
            <a:r>
              <a:rPr sz="2250" spc="-70" dirty="0">
                <a:solidFill>
                  <a:srgbClr val="FFFFFF"/>
                </a:solidFill>
                <a:latin typeface="Arial Black" panose="020B0A04020102020204" pitchFamily="34" charset="0"/>
                <a:cs typeface="Trebuchet MS"/>
              </a:rPr>
              <a:t>t</a:t>
            </a:r>
            <a:r>
              <a:rPr sz="2250" spc="-140" dirty="0">
                <a:solidFill>
                  <a:srgbClr val="FFFFFF"/>
                </a:solidFill>
                <a:latin typeface="Arial Black" panose="020B0A04020102020204" pitchFamily="34" charset="0"/>
                <a:cs typeface="Trebuchet MS"/>
              </a:rPr>
              <a:t>i</a:t>
            </a:r>
            <a:r>
              <a:rPr sz="2250" spc="10" dirty="0">
                <a:solidFill>
                  <a:srgbClr val="FFFFFF"/>
                </a:solidFill>
                <a:latin typeface="Arial Black" panose="020B0A04020102020204" pitchFamily="34" charset="0"/>
                <a:cs typeface="Trebuchet MS"/>
              </a:rPr>
              <a:t>n</a:t>
            </a:r>
            <a:r>
              <a:rPr sz="2250" spc="95" dirty="0">
                <a:solidFill>
                  <a:srgbClr val="FFFFFF"/>
                </a:solidFill>
                <a:latin typeface="Arial Black" panose="020B0A04020102020204" pitchFamily="34" charset="0"/>
                <a:cs typeface="Trebuchet MS"/>
              </a:rPr>
              <a:t>g</a:t>
            </a:r>
            <a:r>
              <a:rPr sz="2250" spc="-160" dirty="0">
                <a:solidFill>
                  <a:srgbClr val="FFFFFF"/>
                </a:solidFill>
                <a:latin typeface="Arial Black" panose="020B0A04020102020204" pitchFamily="34" charset="0"/>
                <a:cs typeface="Trebuchet MS"/>
              </a:rPr>
              <a:t> </a:t>
            </a:r>
            <a:r>
              <a:rPr sz="2250" spc="-70" dirty="0">
                <a:solidFill>
                  <a:srgbClr val="FFFFFF"/>
                </a:solidFill>
                <a:latin typeface="Arial Black" panose="020B0A04020102020204" pitchFamily="34" charset="0"/>
                <a:cs typeface="Trebuchet MS"/>
              </a:rPr>
              <a:t>t</a:t>
            </a:r>
            <a:r>
              <a:rPr sz="2250" spc="5" dirty="0">
                <a:solidFill>
                  <a:srgbClr val="FFFFFF"/>
                </a:solidFill>
                <a:latin typeface="Arial Black" panose="020B0A04020102020204" pitchFamily="34" charset="0"/>
                <a:cs typeface="Trebuchet MS"/>
              </a:rPr>
              <a:t>h</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50" dirty="0">
                <a:solidFill>
                  <a:srgbClr val="FFFFFF"/>
                </a:solidFill>
                <a:latin typeface="Arial Black" panose="020B0A04020102020204" pitchFamily="34" charset="0"/>
                <a:cs typeface="Trebuchet MS"/>
              </a:rPr>
              <a:t>a</a:t>
            </a:r>
            <a:r>
              <a:rPr sz="2250" spc="-150" dirty="0">
                <a:solidFill>
                  <a:srgbClr val="FFFFFF"/>
                </a:solidFill>
                <a:latin typeface="Arial Black" panose="020B0A04020102020204" pitchFamily="34" charset="0"/>
                <a:cs typeface="Trebuchet MS"/>
              </a:rPr>
              <a:t>c</a:t>
            </a:r>
            <a:r>
              <a:rPr sz="2250" spc="-125" dirty="0">
                <a:solidFill>
                  <a:srgbClr val="FFFFFF"/>
                </a:solidFill>
                <a:latin typeface="Arial Black" panose="020B0A04020102020204" pitchFamily="34" charset="0"/>
                <a:cs typeface="Trebuchet MS"/>
              </a:rPr>
              <a:t>c</a:t>
            </a:r>
            <a:r>
              <a:rPr sz="2250" spc="-40" dirty="0">
                <a:solidFill>
                  <a:srgbClr val="FFFFFF"/>
                </a:solidFill>
                <a:latin typeface="Arial Black" panose="020B0A04020102020204" pitchFamily="34" charset="0"/>
                <a:cs typeface="Trebuchet MS"/>
              </a:rPr>
              <a:t>u</a:t>
            </a:r>
            <a:r>
              <a:rPr sz="2250" spc="-130" dirty="0">
                <a:solidFill>
                  <a:srgbClr val="FFFFFF"/>
                </a:solidFill>
                <a:latin typeface="Arial Black" panose="020B0A04020102020204" pitchFamily="34" charset="0"/>
                <a:cs typeface="Trebuchet MS"/>
              </a:rPr>
              <a:t>r</a:t>
            </a:r>
            <a:r>
              <a:rPr sz="2250" spc="-50" dirty="0">
                <a:solidFill>
                  <a:srgbClr val="FFFFFF"/>
                </a:solidFill>
                <a:latin typeface="Arial Black" panose="020B0A04020102020204" pitchFamily="34" charset="0"/>
                <a:cs typeface="Trebuchet MS"/>
              </a:rPr>
              <a:t>a</a:t>
            </a:r>
            <a:r>
              <a:rPr sz="2250" spc="-125" dirty="0">
                <a:solidFill>
                  <a:srgbClr val="FFFFFF"/>
                </a:solidFill>
                <a:latin typeface="Arial Black" panose="020B0A04020102020204" pitchFamily="34" charset="0"/>
                <a:cs typeface="Trebuchet MS"/>
              </a:rPr>
              <a:t>c</a:t>
            </a:r>
            <a:r>
              <a:rPr sz="2250" spc="20" dirty="0">
                <a:solidFill>
                  <a:srgbClr val="FFFFFF"/>
                </a:solidFill>
                <a:latin typeface="Arial Black" panose="020B0A04020102020204" pitchFamily="34" charset="0"/>
                <a:cs typeface="Trebuchet MS"/>
              </a:rPr>
              <a:t>y</a:t>
            </a:r>
            <a:r>
              <a:rPr sz="2250" spc="-160" dirty="0">
                <a:solidFill>
                  <a:srgbClr val="FFFFFF"/>
                </a:solidFill>
                <a:latin typeface="Arial Black" panose="020B0A04020102020204" pitchFamily="34" charset="0"/>
                <a:cs typeface="Trebuchet MS"/>
              </a:rPr>
              <a:t> </a:t>
            </a:r>
            <a:r>
              <a:rPr sz="2250" spc="85" dirty="0">
                <a:solidFill>
                  <a:srgbClr val="FFFFFF"/>
                </a:solidFill>
                <a:latin typeface="Arial Black" panose="020B0A04020102020204" pitchFamily="34" charset="0"/>
                <a:cs typeface="Trebuchet MS"/>
              </a:rPr>
              <a:t>o</a:t>
            </a:r>
            <a:r>
              <a:rPr sz="2250" spc="-50" dirty="0">
                <a:solidFill>
                  <a:srgbClr val="FFFFFF"/>
                </a:solidFill>
                <a:latin typeface="Arial Black" panose="020B0A04020102020204" pitchFamily="34" charset="0"/>
                <a:cs typeface="Trebuchet MS"/>
              </a:rPr>
              <a:t>f  </a:t>
            </a:r>
            <a:r>
              <a:rPr sz="2250" spc="-30" dirty="0">
                <a:solidFill>
                  <a:srgbClr val="FFFFFF"/>
                </a:solidFill>
                <a:latin typeface="Arial Black" panose="020B0A04020102020204" pitchFamily="34" charset="0"/>
                <a:cs typeface="Trebuchet MS"/>
              </a:rPr>
              <a:t>p</a:t>
            </a:r>
            <a:r>
              <a:rPr sz="2250" spc="-145" dirty="0">
                <a:solidFill>
                  <a:srgbClr val="FFFFFF"/>
                </a:solidFill>
                <a:latin typeface="Arial Black" panose="020B0A04020102020204" pitchFamily="34" charset="0"/>
                <a:cs typeface="Trebuchet MS"/>
              </a:rPr>
              <a:t>r</a:t>
            </a:r>
            <a:r>
              <a:rPr sz="2250" spc="-80" dirty="0">
                <a:solidFill>
                  <a:srgbClr val="FFFFFF"/>
                </a:solidFill>
                <a:latin typeface="Arial Black" panose="020B0A04020102020204" pitchFamily="34" charset="0"/>
                <a:cs typeface="Trebuchet MS"/>
              </a:rPr>
              <a:t>e</a:t>
            </a:r>
            <a:r>
              <a:rPr sz="2250" spc="-35" dirty="0">
                <a:solidFill>
                  <a:srgbClr val="FFFFFF"/>
                </a:solidFill>
                <a:latin typeface="Arial Black" panose="020B0A04020102020204" pitchFamily="34" charset="0"/>
                <a:cs typeface="Trebuchet MS"/>
              </a:rPr>
              <a:t>d</a:t>
            </a:r>
            <a:r>
              <a:rPr sz="2250" spc="-140" dirty="0">
                <a:solidFill>
                  <a:srgbClr val="FFFFFF"/>
                </a:solidFill>
                <a:latin typeface="Arial Black" panose="020B0A04020102020204" pitchFamily="34" charset="0"/>
                <a:cs typeface="Trebuchet MS"/>
              </a:rPr>
              <a:t>i</a:t>
            </a:r>
            <a:r>
              <a:rPr sz="2250" spc="-125" dirty="0">
                <a:solidFill>
                  <a:srgbClr val="FFFFFF"/>
                </a:solidFill>
                <a:latin typeface="Arial Black" panose="020B0A04020102020204" pitchFamily="34" charset="0"/>
                <a:cs typeface="Trebuchet MS"/>
              </a:rPr>
              <a:t>c</a:t>
            </a:r>
            <a:r>
              <a:rPr sz="2250" spc="-70" dirty="0">
                <a:solidFill>
                  <a:srgbClr val="FFFFFF"/>
                </a:solidFill>
                <a:latin typeface="Arial Black" panose="020B0A04020102020204" pitchFamily="34" charset="0"/>
                <a:cs typeface="Trebuchet MS"/>
              </a:rPr>
              <a:t>t</a:t>
            </a:r>
            <a:r>
              <a:rPr sz="2250" spc="-140" dirty="0">
                <a:solidFill>
                  <a:srgbClr val="FFFFFF"/>
                </a:solidFill>
                <a:latin typeface="Arial Black" panose="020B0A04020102020204" pitchFamily="34" charset="0"/>
                <a:cs typeface="Trebuchet MS"/>
              </a:rPr>
              <a:t>i</a:t>
            </a:r>
            <a:r>
              <a:rPr sz="2250" spc="95" dirty="0">
                <a:solidFill>
                  <a:srgbClr val="FFFFFF"/>
                </a:solidFill>
                <a:latin typeface="Arial Black" panose="020B0A04020102020204" pitchFamily="34" charset="0"/>
                <a:cs typeface="Trebuchet MS"/>
              </a:rPr>
              <a:t>o</a:t>
            </a:r>
            <a:r>
              <a:rPr sz="2250" spc="10" dirty="0">
                <a:solidFill>
                  <a:srgbClr val="FFFFFF"/>
                </a:solidFill>
                <a:latin typeface="Arial Black" panose="020B0A04020102020204" pitchFamily="34" charset="0"/>
                <a:cs typeface="Trebuchet MS"/>
              </a:rPr>
              <a:t>n</a:t>
            </a:r>
            <a:r>
              <a:rPr sz="2250" spc="30" dirty="0">
                <a:solidFill>
                  <a:srgbClr val="FFFFFF"/>
                </a:solidFill>
                <a:latin typeface="Arial Black" panose="020B0A04020102020204" pitchFamily="34" charset="0"/>
                <a:cs typeface="Trebuchet MS"/>
              </a:rPr>
              <a:t>s</a:t>
            </a:r>
            <a:r>
              <a:rPr sz="2250" spc="-325" dirty="0">
                <a:solidFill>
                  <a:srgbClr val="FFFFFF"/>
                </a:solidFill>
                <a:latin typeface="Arial Black" panose="020B0A04020102020204" pitchFamily="34" charset="0"/>
                <a:cs typeface="Trebuchet MS"/>
              </a:rPr>
              <a:t>.</a:t>
            </a:r>
            <a:r>
              <a:rPr sz="2250" spc="-195" dirty="0">
                <a:solidFill>
                  <a:srgbClr val="FFFFFF"/>
                </a:solidFill>
                <a:latin typeface="Arial Black" panose="020B0A04020102020204" pitchFamily="34" charset="0"/>
                <a:cs typeface="Trebuchet MS"/>
              </a:rPr>
              <a:t> </a:t>
            </a:r>
            <a:r>
              <a:rPr sz="2250" spc="-240" dirty="0">
                <a:solidFill>
                  <a:srgbClr val="FFFFFF"/>
                </a:solidFill>
                <a:latin typeface="Arial Black" panose="020B0A04020102020204" pitchFamily="34" charset="0"/>
                <a:cs typeface="Trebuchet MS"/>
              </a:rPr>
              <a:t>T</a:t>
            </a:r>
            <a:r>
              <a:rPr sz="2250" spc="100" dirty="0">
                <a:solidFill>
                  <a:srgbClr val="FFFFFF"/>
                </a:solidFill>
                <a:latin typeface="Arial Black" panose="020B0A04020102020204" pitchFamily="34" charset="0"/>
                <a:cs typeface="Trebuchet MS"/>
              </a:rPr>
              <a:t>o</a:t>
            </a:r>
            <a:r>
              <a:rPr sz="2250" spc="-160" dirty="0">
                <a:solidFill>
                  <a:srgbClr val="FFFFFF"/>
                </a:solidFill>
                <a:latin typeface="Arial Black" panose="020B0A04020102020204" pitchFamily="34" charset="0"/>
                <a:cs typeface="Trebuchet MS"/>
              </a:rPr>
              <a:t> </a:t>
            </a:r>
            <a:r>
              <a:rPr sz="2250" spc="-35" dirty="0">
                <a:solidFill>
                  <a:srgbClr val="FFFFFF"/>
                </a:solidFill>
                <a:latin typeface="Arial Black" panose="020B0A04020102020204" pitchFamily="34" charset="0"/>
                <a:cs typeface="Trebuchet MS"/>
              </a:rPr>
              <a:t>d</a:t>
            </a:r>
            <a:r>
              <a:rPr sz="2250" spc="100" dirty="0">
                <a:solidFill>
                  <a:srgbClr val="FFFFFF"/>
                </a:solidFill>
                <a:latin typeface="Arial Black" panose="020B0A04020102020204" pitchFamily="34" charset="0"/>
                <a:cs typeface="Trebuchet MS"/>
              </a:rPr>
              <a:t>o</a:t>
            </a:r>
            <a:r>
              <a:rPr sz="2250" spc="-160" dirty="0">
                <a:solidFill>
                  <a:srgbClr val="FFFFFF"/>
                </a:solidFill>
                <a:latin typeface="Arial Black" panose="020B0A04020102020204" pitchFamily="34" charset="0"/>
                <a:cs typeface="Trebuchet MS"/>
              </a:rPr>
              <a:t> </a:t>
            </a:r>
            <a:r>
              <a:rPr sz="2250" spc="-70" dirty="0">
                <a:solidFill>
                  <a:srgbClr val="FFFFFF"/>
                </a:solidFill>
                <a:latin typeface="Arial Black" panose="020B0A04020102020204" pitchFamily="34" charset="0"/>
                <a:cs typeface="Trebuchet MS"/>
              </a:rPr>
              <a:t>t</a:t>
            </a:r>
            <a:r>
              <a:rPr sz="2250" spc="5" dirty="0">
                <a:solidFill>
                  <a:srgbClr val="FFFFFF"/>
                </a:solidFill>
                <a:latin typeface="Arial Black" panose="020B0A04020102020204" pitchFamily="34" charset="0"/>
                <a:cs typeface="Trebuchet MS"/>
              </a:rPr>
              <a:t>h</a:t>
            </a:r>
            <a:r>
              <a:rPr sz="2250" spc="-140" dirty="0">
                <a:solidFill>
                  <a:srgbClr val="FFFFFF"/>
                </a:solidFill>
                <a:latin typeface="Arial Black" panose="020B0A04020102020204" pitchFamily="34" charset="0"/>
                <a:cs typeface="Trebuchet MS"/>
              </a:rPr>
              <a:t>i</a:t>
            </a:r>
            <a:r>
              <a:rPr sz="2250" spc="30" dirty="0">
                <a:solidFill>
                  <a:srgbClr val="FFFFFF"/>
                </a:solidFill>
                <a:latin typeface="Arial Black" panose="020B0A04020102020204" pitchFamily="34" charset="0"/>
                <a:cs typeface="Trebuchet MS"/>
              </a:rPr>
              <a:t>s</a:t>
            </a:r>
            <a:r>
              <a:rPr sz="2250" spc="-350" dirty="0">
                <a:solidFill>
                  <a:srgbClr val="FFFFFF"/>
                </a:solidFill>
                <a:latin typeface="Arial Black" panose="020B0A04020102020204" pitchFamily="34" charset="0"/>
                <a:cs typeface="Trebuchet MS"/>
              </a:rPr>
              <a:t>,</a:t>
            </a:r>
            <a:r>
              <a:rPr sz="2250" spc="-160" dirty="0">
                <a:solidFill>
                  <a:srgbClr val="FFFFFF"/>
                </a:solidFill>
                <a:latin typeface="Arial Black" panose="020B0A04020102020204" pitchFamily="34" charset="0"/>
                <a:cs typeface="Trebuchet MS"/>
              </a:rPr>
              <a:t> </a:t>
            </a:r>
            <a:r>
              <a:rPr sz="2250" spc="25" dirty="0">
                <a:solidFill>
                  <a:srgbClr val="FFFFFF"/>
                </a:solidFill>
                <a:latin typeface="Arial Black" panose="020B0A04020102020204" pitchFamily="34" charset="0"/>
                <a:cs typeface="Trebuchet MS"/>
              </a:rPr>
              <a:t>w</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145" dirty="0">
                <a:solidFill>
                  <a:srgbClr val="FFFFFF"/>
                </a:solidFill>
                <a:latin typeface="Arial Black" panose="020B0A04020102020204" pitchFamily="34" charset="0"/>
                <a:cs typeface="Trebuchet MS"/>
              </a:rPr>
              <a:t>r</a:t>
            </a:r>
            <a:r>
              <a:rPr sz="2250" spc="-80"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l</a:t>
            </a:r>
            <a:r>
              <a:rPr sz="2250" spc="20" dirty="0">
                <a:solidFill>
                  <a:srgbClr val="FFFFFF"/>
                </a:solidFill>
                <a:latin typeface="Arial Black" panose="020B0A04020102020204" pitchFamily="34" charset="0"/>
                <a:cs typeface="Trebuchet MS"/>
              </a:rPr>
              <a:t>y</a:t>
            </a:r>
            <a:r>
              <a:rPr sz="2250" spc="-160" dirty="0">
                <a:solidFill>
                  <a:srgbClr val="FFFFFF"/>
                </a:solidFill>
                <a:latin typeface="Arial Black" panose="020B0A04020102020204" pitchFamily="34" charset="0"/>
                <a:cs typeface="Trebuchet MS"/>
              </a:rPr>
              <a:t> </a:t>
            </a:r>
            <a:r>
              <a:rPr sz="2250" spc="95" dirty="0">
                <a:solidFill>
                  <a:srgbClr val="FFFFFF"/>
                </a:solidFill>
                <a:latin typeface="Arial Black" panose="020B0A04020102020204" pitchFamily="34" charset="0"/>
                <a:cs typeface="Trebuchet MS"/>
              </a:rPr>
              <a:t>o</a:t>
            </a:r>
            <a:r>
              <a:rPr sz="2250" spc="10" dirty="0">
                <a:solidFill>
                  <a:srgbClr val="FFFFFF"/>
                </a:solidFill>
                <a:latin typeface="Arial Black" panose="020B0A04020102020204" pitchFamily="34" charset="0"/>
                <a:cs typeface="Trebuchet MS"/>
              </a:rPr>
              <a:t>n  m</a:t>
            </a:r>
            <a:r>
              <a:rPr sz="2250" spc="-80" dirty="0">
                <a:solidFill>
                  <a:srgbClr val="FFFFFF"/>
                </a:solidFill>
                <a:latin typeface="Arial Black" panose="020B0A04020102020204" pitchFamily="34" charset="0"/>
                <a:cs typeface="Trebuchet MS"/>
              </a:rPr>
              <a:t>e</a:t>
            </a:r>
            <a:r>
              <a:rPr sz="2250" spc="-70" dirty="0">
                <a:solidFill>
                  <a:srgbClr val="FFFFFF"/>
                </a:solidFill>
                <a:latin typeface="Arial Black" panose="020B0A04020102020204" pitchFamily="34" charset="0"/>
                <a:cs typeface="Trebuchet MS"/>
              </a:rPr>
              <a:t>t</a:t>
            </a:r>
            <a:r>
              <a:rPr sz="2250" spc="-114" dirty="0">
                <a:solidFill>
                  <a:srgbClr val="FFFFFF"/>
                </a:solidFill>
                <a:latin typeface="Arial Black" panose="020B0A04020102020204" pitchFamily="34" charset="0"/>
                <a:cs typeface="Trebuchet MS"/>
              </a:rPr>
              <a:t>r</a:t>
            </a:r>
            <a:r>
              <a:rPr sz="2250" spc="-140" dirty="0">
                <a:solidFill>
                  <a:srgbClr val="FFFFFF"/>
                </a:solidFill>
                <a:latin typeface="Arial Black" panose="020B0A04020102020204" pitchFamily="34" charset="0"/>
                <a:cs typeface="Trebuchet MS"/>
              </a:rPr>
              <a:t>i</a:t>
            </a:r>
            <a:r>
              <a:rPr sz="2250" spc="-125" dirty="0">
                <a:solidFill>
                  <a:srgbClr val="FFFFFF"/>
                </a:solidFill>
                <a:latin typeface="Arial Black" panose="020B0A04020102020204" pitchFamily="34" charset="0"/>
                <a:cs typeface="Trebuchet MS"/>
              </a:rPr>
              <a:t>c</a:t>
            </a:r>
            <a:r>
              <a:rPr sz="2250" spc="35" dirty="0">
                <a:solidFill>
                  <a:srgbClr val="FFFFFF"/>
                </a:solidFill>
                <a:latin typeface="Arial Black" panose="020B0A04020102020204" pitchFamily="34" charset="0"/>
                <a:cs typeface="Trebuchet MS"/>
              </a:rPr>
              <a:t>s</a:t>
            </a:r>
            <a:r>
              <a:rPr sz="2250" spc="-160" dirty="0">
                <a:solidFill>
                  <a:srgbClr val="FFFFFF"/>
                </a:solidFill>
                <a:latin typeface="Arial Black" panose="020B0A04020102020204" pitchFamily="34" charset="0"/>
                <a:cs typeface="Trebuchet MS"/>
              </a:rPr>
              <a:t> </a:t>
            </a:r>
            <a:r>
              <a:rPr sz="2250" spc="30" dirty="0">
                <a:solidFill>
                  <a:srgbClr val="FFFFFF"/>
                </a:solidFill>
                <a:latin typeface="Arial Black" panose="020B0A04020102020204" pitchFamily="34" charset="0"/>
                <a:cs typeface="Trebuchet MS"/>
              </a:rPr>
              <a:t>s</a:t>
            </a:r>
            <a:r>
              <a:rPr sz="2250" spc="-40" dirty="0">
                <a:solidFill>
                  <a:srgbClr val="FFFFFF"/>
                </a:solidFill>
                <a:latin typeface="Arial Black" panose="020B0A04020102020204" pitchFamily="34" charset="0"/>
                <a:cs typeface="Trebuchet MS"/>
              </a:rPr>
              <a:t>u</a:t>
            </a:r>
            <a:r>
              <a:rPr sz="2250" spc="-125" dirty="0">
                <a:solidFill>
                  <a:srgbClr val="FFFFFF"/>
                </a:solidFill>
                <a:latin typeface="Arial Black" panose="020B0A04020102020204" pitchFamily="34" charset="0"/>
                <a:cs typeface="Trebuchet MS"/>
              </a:rPr>
              <a:t>c</a:t>
            </a:r>
            <a:r>
              <a:rPr sz="2250" spc="10" dirty="0">
                <a:solidFill>
                  <a:srgbClr val="FFFFFF"/>
                </a:solidFill>
                <a:latin typeface="Arial Black" panose="020B0A04020102020204" pitchFamily="34" charset="0"/>
                <a:cs typeface="Trebuchet MS"/>
              </a:rPr>
              <a:t>h</a:t>
            </a:r>
            <a:r>
              <a:rPr sz="2250" spc="-160" dirty="0">
                <a:solidFill>
                  <a:srgbClr val="FFFFFF"/>
                </a:solidFill>
                <a:latin typeface="Arial Black" panose="020B0A04020102020204" pitchFamily="34" charset="0"/>
                <a:cs typeface="Trebuchet MS"/>
              </a:rPr>
              <a:t> </a:t>
            </a:r>
            <a:r>
              <a:rPr sz="2250" spc="-50" dirty="0">
                <a:solidFill>
                  <a:srgbClr val="FFFFFF"/>
                </a:solidFill>
                <a:latin typeface="Arial Black" panose="020B0A04020102020204" pitchFamily="34" charset="0"/>
                <a:cs typeface="Trebuchet MS"/>
              </a:rPr>
              <a:t>a</a:t>
            </a:r>
            <a:r>
              <a:rPr sz="2250" spc="35" dirty="0">
                <a:solidFill>
                  <a:srgbClr val="FFFFFF"/>
                </a:solidFill>
                <a:latin typeface="Arial Black" panose="020B0A04020102020204" pitchFamily="34" charset="0"/>
                <a:cs typeface="Trebuchet MS"/>
              </a:rPr>
              <a:t>s</a:t>
            </a:r>
            <a:r>
              <a:rPr sz="2250" spc="-160" dirty="0">
                <a:solidFill>
                  <a:srgbClr val="FFFFFF"/>
                </a:solidFill>
                <a:latin typeface="Arial Black" panose="020B0A04020102020204" pitchFamily="34" charset="0"/>
                <a:cs typeface="Trebuchet MS"/>
              </a:rPr>
              <a:t> </a:t>
            </a:r>
            <a:r>
              <a:rPr sz="2250" spc="-50" dirty="0">
                <a:solidFill>
                  <a:srgbClr val="FFFFFF"/>
                </a:solidFill>
                <a:latin typeface="Arial Black" panose="020B0A04020102020204" pitchFamily="34" charset="0"/>
                <a:cs typeface="Trebuchet MS"/>
              </a:rPr>
              <a:t>a</a:t>
            </a:r>
            <a:r>
              <a:rPr sz="2250" spc="-150" dirty="0">
                <a:solidFill>
                  <a:srgbClr val="FFFFFF"/>
                </a:solidFill>
                <a:latin typeface="Arial Black" panose="020B0A04020102020204" pitchFamily="34" charset="0"/>
                <a:cs typeface="Trebuchet MS"/>
              </a:rPr>
              <a:t>c</a:t>
            </a:r>
            <a:r>
              <a:rPr sz="2250" spc="-125" dirty="0">
                <a:solidFill>
                  <a:srgbClr val="FFFFFF"/>
                </a:solidFill>
                <a:latin typeface="Arial Black" panose="020B0A04020102020204" pitchFamily="34" charset="0"/>
                <a:cs typeface="Trebuchet MS"/>
              </a:rPr>
              <a:t>c</a:t>
            </a:r>
            <a:r>
              <a:rPr sz="2250" spc="-40" dirty="0">
                <a:solidFill>
                  <a:srgbClr val="FFFFFF"/>
                </a:solidFill>
                <a:latin typeface="Arial Black" panose="020B0A04020102020204" pitchFamily="34" charset="0"/>
                <a:cs typeface="Trebuchet MS"/>
              </a:rPr>
              <a:t>u</a:t>
            </a:r>
            <a:r>
              <a:rPr sz="2250" spc="-130" dirty="0">
                <a:solidFill>
                  <a:srgbClr val="FFFFFF"/>
                </a:solidFill>
                <a:latin typeface="Arial Black" panose="020B0A04020102020204" pitchFamily="34" charset="0"/>
                <a:cs typeface="Trebuchet MS"/>
              </a:rPr>
              <a:t>r</a:t>
            </a:r>
            <a:r>
              <a:rPr sz="2250" spc="-50" dirty="0">
                <a:solidFill>
                  <a:srgbClr val="FFFFFF"/>
                </a:solidFill>
                <a:latin typeface="Arial Black" panose="020B0A04020102020204" pitchFamily="34" charset="0"/>
                <a:cs typeface="Trebuchet MS"/>
              </a:rPr>
              <a:t>a</a:t>
            </a:r>
            <a:r>
              <a:rPr sz="2250" spc="-125" dirty="0">
                <a:solidFill>
                  <a:srgbClr val="FFFFFF"/>
                </a:solidFill>
                <a:latin typeface="Arial Black" panose="020B0A04020102020204" pitchFamily="34" charset="0"/>
                <a:cs typeface="Trebuchet MS"/>
              </a:rPr>
              <a:t>c</a:t>
            </a:r>
            <a:r>
              <a:rPr sz="2250" spc="-45" dirty="0">
                <a:solidFill>
                  <a:srgbClr val="FFFFFF"/>
                </a:solidFill>
                <a:latin typeface="Arial Black" panose="020B0A04020102020204" pitchFamily="34" charset="0"/>
                <a:cs typeface="Trebuchet MS"/>
              </a:rPr>
              <a:t>y</a:t>
            </a:r>
            <a:r>
              <a:rPr sz="2250" spc="-350" dirty="0">
                <a:solidFill>
                  <a:srgbClr val="FFFFFF"/>
                </a:solidFill>
                <a:latin typeface="Arial Black" panose="020B0A04020102020204" pitchFamily="34" charset="0"/>
                <a:cs typeface="Trebuchet MS"/>
              </a:rPr>
              <a:t>,</a:t>
            </a:r>
            <a:r>
              <a:rPr sz="2250" spc="-160" dirty="0">
                <a:solidFill>
                  <a:srgbClr val="FFFFFF"/>
                </a:solidFill>
                <a:latin typeface="Arial Black" panose="020B0A04020102020204" pitchFamily="34" charset="0"/>
                <a:cs typeface="Trebuchet MS"/>
              </a:rPr>
              <a:t> </a:t>
            </a:r>
            <a:r>
              <a:rPr sz="2250" spc="-30" dirty="0">
                <a:solidFill>
                  <a:srgbClr val="FFFFFF"/>
                </a:solidFill>
                <a:latin typeface="Arial Black" panose="020B0A04020102020204" pitchFamily="34" charset="0"/>
                <a:cs typeface="Trebuchet MS"/>
              </a:rPr>
              <a:t>p</a:t>
            </a:r>
            <a:r>
              <a:rPr sz="2250" spc="-145" dirty="0">
                <a:solidFill>
                  <a:srgbClr val="FFFFFF"/>
                </a:solidFill>
                <a:latin typeface="Arial Black" panose="020B0A04020102020204" pitchFamily="34" charset="0"/>
                <a:cs typeface="Trebuchet MS"/>
              </a:rPr>
              <a:t>r</a:t>
            </a:r>
            <a:r>
              <a:rPr sz="2250" spc="-80" dirty="0">
                <a:solidFill>
                  <a:srgbClr val="FFFFFF"/>
                </a:solidFill>
                <a:latin typeface="Arial Black" panose="020B0A04020102020204" pitchFamily="34" charset="0"/>
                <a:cs typeface="Trebuchet MS"/>
              </a:rPr>
              <a:t>e</a:t>
            </a:r>
            <a:r>
              <a:rPr sz="2250" spc="-125" dirty="0">
                <a:solidFill>
                  <a:srgbClr val="FFFFFF"/>
                </a:solidFill>
                <a:latin typeface="Arial Black" panose="020B0A04020102020204" pitchFamily="34" charset="0"/>
                <a:cs typeface="Trebuchet MS"/>
              </a:rPr>
              <a:t>c</a:t>
            </a:r>
            <a:r>
              <a:rPr sz="2250" spc="-140" dirty="0">
                <a:solidFill>
                  <a:srgbClr val="FFFFFF"/>
                </a:solidFill>
                <a:latin typeface="Arial Black" panose="020B0A04020102020204" pitchFamily="34" charset="0"/>
                <a:cs typeface="Trebuchet MS"/>
              </a:rPr>
              <a:t>i</a:t>
            </a:r>
            <a:r>
              <a:rPr sz="2250" spc="30" dirty="0">
                <a:solidFill>
                  <a:srgbClr val="FFFFFF"/>
                </a:solidFill>
                <a:latin typeface="Arial Black" panose="020B0A04020102020204" pitchFamily="34" charset="0"/>
                <a:cs typeface="Trebuchet MS"/>
              </a:rPr>
              <a:t>s</a:t>
            </a:r>
            <a:r>
              <a:rPr sz="2250" spc="-140" dirty="0">
                <a:solidFill>
                  <a:srgbClr val="FFFFFF"/>
                </a:solidFill>
                <a:latin typeface="Arial Black" panose="020B0A04020102020204" pitchFamily="34" charset="0"/>
                <a:cs typeface="Trebuchet MS"/>
              </a:rPr>
              <a:t>i</a:t>
            </a:r>
            <a:r>
              <a:rPr sz="2250" spc="95" dirty="0">
                <a:solidFill>
                  <a:srgbClr val="FFFFFF"/>
                </a:solidFill>
                <a:latin typeface="Arial Black" panose="020B0A04020102020204" pitchFamily="34" charset="0"/>
                <a:cs typeface="Trebuchet MS"/>
              </a:rPr>
              <a:t>o</a:t>
            </a:r>
            <a:r>
              <a:rPr sz="2250" spc="10" dirty="0">
                <a:solidFill>
                  <a:srgbClr val="FFFFFF"/>
                </a:solidFill>
                <a:latin typeface="Arial Black" panose="020B0A04020102020204" pitchFamily="34" charset="0"/>
                <a:cs typeface="Trebuchet MS"/>
              </a:rPr>
              <a:t>n</a:t>
            </a:r>
            <a:r>
              <a:rPr sz="2250" spc="-350" dirty="0">
                <a:solidFill>
                  <a:srgbClr val="FFFFFF"/>
                </a:solidFill>
                <a:latin typeface="Arial Black" panose="020B0A04020102020204" pitchFamily="34" charset="0"/>
                <a:cs typeface="Trebuchet MS"/>
              </a:rPr>
              <a:t>,</a:t>
            </a:r>
            <a:r>
              <a:rPr sz="2250" spc="-160" dirty="0">
                <a:solidFill>
                  <a:srgbClr val="FFFFFF"/>
                </a:solidFill>
                <a:latin typeface="Arial Black" panose="020B0A04020102020204" pitchFamily="34" charset="0"/>
                <a:cs typeface="Trebuchet MS"/>
              </a:rPr>
              <a:t> </a:t>
            </a:r>
            <a:r>
              <a:rPr sz="2250" spc="-50" dirty="0">
                <a:solidFill>
                  <a:srgbClr val="FFFFFF"/>
                </a:solidFill>
                <a:latin typeface="Arial Black" panose="020B0A04020102020204" pitchFamily="34" charset="0"/>
                <a:cs typeface="Trebuchet MS"/>
              </a:rPr>
              <a:t>a</a:t>
            </a:r>
            <a:r>
              <a:rPr sz="2250" spc="10" dirty="0">
                <a:solidFill>
                  <a:srgbClr val="FFFFFF"/>
                </a:solidFill>
                <a:latin typeface="Arial Black" panose="020B0A04020102020204" pitchFamily="34" charset="0"/>
                <a:cs typeface="Trebuchet MS"/>
              </a:rPr>
              <a:t>n</a:t>
            </a:r>
            <a:r>
              <a:rPr sz="2250" spc="-20" dirty="0">
                <a:solidFill>
                  <a:srgbClr val="FFFFFF"/>
                </a:solidFill>
                <a:latin typeface="Arial Black" panose="020B0A04020102020204" pitchFamily="34" charset="0"/>
                <a:cs typeface="Trebuchet MS"/>
              </a:rPr>
              <a:t>d  </a:t>
            </a:r>
            <a:r>
              <a:rPr sz="2250" spc="-150" dirty="0">
                <a:solidFill>
                  <a:srgbClr val="FFFFFF"/>
                </a:solidFill>
                <a:latin typeface="Arial Black" panose="020B0A04020102020204" pitchFamily="34" charset="0"/>
                <a:cs typeface="Trebuchet MS"/>
              </a:rPr>
              <a:t>recall. </a:t>
            </a:r>
            <a:r>
              <a:rPr sz="2250" spc="-40" dirty="0">
                <a:solidFill>
                  <a:srgbClr val="FFFFFF"/>
                </a:solidFill>
                <a:latin typeface="Arial Black" panose="020B0A04020102020204" pitchFamily="34" charset="0"/>
                <a:cs typeface="Trebuchet MS"/>
              </a:rPr>
              <a:t>These </a:t>
            </a:r>
            <a:r>
              <a:rPr sz="2250" spc="-70" dirty="0">
                <a:solidFill>
                  <a:srgbClr val="FFFFFF"/>
                </a:solidFill>
                <a:latin typeface="Arial Black" panose="020B0A04020102020204" pitchFamily="34" charset="0"/>
                <a:cs typeface="Trebuchet MS"/>
              </a:rPr>
              <a:t>metrics </a:t>
            </a:r>
            <a:r>
              <a:rPr sz="2250" spc="-50" dirty="0">
                <a:solidFill>
                  <a:srgbClr val="FFFFFF"/>
                </a:solidFill>
                <a:latin typeface="Arial Black" panose="020B0A04020102020204" pitchFamily="34" charset="0"/>
                <a:cs typeface="Trebuchet MS"/>
              </a:rPr>
              <a:t>allow </a:t>
            </a:r>
            <a:r>
              <a:rPr sz="2250" dirty="0">
                <a:solidFill>
                  <a:srgbClr val="FFFFFF"/>
                </a:solidFill>
                <a:latin typeface="Arial Black" panose="020B0A04020102020204" pitchFamily="34" charset="0"/>
                <a:cs typeface="Trebuchet MS"/>
              </a:rPr>
              <a:t>us </a:t>
            </a:r>
            <a:r>
              <a:rPr sz="2250" spc="10" dirty="0">
                <a:solidFill>
                  <a:srgbClr val="FFFFFF"/>
                </a:solidFill>
                <a:latin typeface="Arial Black" panose="020B0A04020102020204" pitchFamily="34" charset="0"/>
                <a:cs typeface="Trebuchet MS"/>
              </a:rPr>
              <a:t>to </a:t>
            </a:r>
            <a:r>
              <a:rPr sz="2250" dirty="0">
                <a:solidFill>
                  <a:srgbClr val="FFFFFF"/>
                </a:solidFill>
                <a:latin typeface="Arial Black" panose="020B0A04020102020204" pitchFamily="34" charset="0"/>
                <a:cs typeface="Trebuchet MS"/>
              </a:rPr>
              <a:t>assess </a:t>
            </a:r>
            <a:r>
              <a:rPr sz="2250" spc="-665" dirty="0">
                <a:solidFill>
                  <a:srgbClr val="FFFFFF"/>
                </a:solidFill>
                <a:latin typeface="Arial Black" panose="020B0A04020102020204" pitchFamily="34" charset="0"/>
                <a:cs typeface="Trebuchet MS"/>
              </a:rPr>
              <a:t> </a:t>
            </a:r>
            <a:r>
              <a:rPr sz="2250" spc="5" dirty="0">
                <a:solidFill>
                  <a:srgbClr val="FFFFFF"/>
                </a:solidFill>
                <a:latin typeface="Arial Black" panose="020B0A04020102020204" pitchFamily="34" charset="0"/>
                <a:cs typeface="Trebuchet MS"/>
              </a:rPr>
              <a:t>h</a:t>
            </a:r>
            <a:r>
              <a:rPr sz="2250" spc="95" dirty="0">
                <a:solidFill>
                  <a:srgbClr val="FFFFFF"/>
                </a:solidFill>
                <a:latin typeface="Arial Black" panose="020B0A04020102020204" pitchFamily="34" charset="0"/>
                <a:cs typeface="Trebuchet MS"/>
              </a:rPr>
              <a:t>o</a:t>
            </a:r>
            <a:r>
              <a:rPr sz="2250" spc="30" dirty="0">
                <a:solidFill>
                  <a:srgbClr val="FFFFFF"/>
                </a:solidFill>
                <a:latin typeface="Arial Black" panose="020B0A04020102020204" pitchFamily="34" charset="0"/>
                <a:cs typeface="Trebuchet MS"/>
              </a:rPr>
              <a:t>w</a:t>
            </a:r>
            <a:r>
              <a:rPr sz="2250" spc="-160" dirty="0">
                <a:solidFill>
                  <a:srgbClr val="FFFFFF"/>
                </a:solidFill>
                <a:latin typeface="Arial Black" panose="020B0A04020102020204" pitchFamily="34" charset="0"/>
                <a:cs typeface="Trebuchet MS"/>
              </a:rPr>
              <a:t> </a:t>
            </a:r>
            <a:r>
              <a:rPr sz="2250" spc="25" dirty="0">
                <a:solidFill>
                  <a:srgbClr val="FFFFFF"/>
                </a:solidFill>
                <a:latin typeface="Arial Black" panose="020B0A04020102020204" pitchFamily="34" charset="0"/>
                <a:cs typeface="Trebuchet MS"/>
              </a:rPr>
              <a:t>w</a:t>
            </a:r>
            <a:r>
              <a:rPr sz="2250" spc="-80"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l</a:t>
            </a:r>
            <a:r>
              <a:rPr sz="2250" spc="-155" dirty="0">
                <a:solidFill>
                  <a:srgbClr val="FFFFFF"/>
                </a:solidFill>
                <a:latin typeface="Arial Black" panose="020B0A04020102020204" pitchFamily="34" charset="0"/>
                <a:cs typeface="Trebuchet MS"/>
              </a:rPr>
              <a:t>l</a:t>
            </a:r>
            <a:r>
              <a:rPr sz="2250" spc="-160" dirty="0">
                <a:solidFill>
                  <a:srgbClr val="FFFFFF"/>
                </a:solidFill>
                <a:latin typeface="Arial Black" panose="020B0A04020102020204" pitchFamily="34" charset="0"/>
                <a:cs typeface="Trebuchet MS"/>
              </a:rPr>
              <a:t> </a:t>
            </a:r>
            <a:r>
              <a:rPr sz="2250" spc="-70" dirty="0">
                <a:solidFill>
                  <a:srgbClr val="FFFFFF"/>
                </a:solidFill>
                <a:latin typeface="Arial Black" panose="020B0A04020102020204" pitchFamily="34" charset="0"/>
                <a:cs typeface="Trebuchet MS"/>
              </a:rPr>
              <a:t>t</a:t>
            </a:r>
            <a:r>
              <a:rPr sz="2250" spc="5" dirty="0">
                <a:solidFill>
                  <a:srgbClr val="FFFFFF"/>
                </a:solidFill>
                <a:latin typeface="Arial Black" panose="020B0A04020102020204" pitchFamily="34" charset="0"/>
                <a:cs typeface="Trebuchet MS"/>
              </a:rPr>
              <a:t>h</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10" dirty="0">
                <a:solidFill>
                  <a:srgbClr val="FFFFFF"/>
                </a:solidFill>
                <a:latin typeface="Arial Black" panose="020B0A04020102020204" pitchFamily="34" charset="0"/>
                <a:cs typeface="Trebuchet MS"/>
              </a:rPr>
              <a:t>m</a:t>
            </a:r>
            <a:r>
              <a:rPr sz="2250" spc="95" dirty="0">
                <a:solidFill>
                  <a:srgbClr val="FFFFFF"/>
                </a:solidFill>
                <a:latin typeface="Arial Black" panose="020B0A04020102020204" pitchFamily="34" charset="0"/>
                <a:cs typeface="Trebuchet MS"/>
              </a:rPr>
              <a:t>o</a:t>
            </a:r>
            <a:r>
              <a:rPr sz="2250" spc="-35" dirty="0">
                <a:solidFill>
                  <a:srgbClr val="FFFFFF"/>
                </a:solidFill>
                <a:latin typeface="Arial Black" panose="020B0A04020102020204" pitchFamily="34" charset="0"/>
                <a:cs typeface="Trebuchet MS"/>
              </a:rPr>
              <a:t>d</a:t>
            </a:r>
            <a:r>
              <a:rPr sz="2250" spc="-80" dirty="0">
                <a:solidFill>
                  <a:srgbClr val="FFFFFF"/>
                </a:solidFill>
                <a:latin typeface="Arial Black" panose="020B0A04020102020204" pitchFamily="34" charset="0"/>
                <a:cs typeface="Trebuchet MS"/>
              </a:rPr>
              <a:t>e</a:t>
            </a:r>
            <a:r>
              <a:rPr sz="2250" spc="-155" dirty="0">
                <a:solidFill>
                  <a:srgbClr val="FFFFFF"/>
                </a:solidFill>
                <a:latin typeface="Arial Black" panose="020B0A04020102020204" pitchFamily="34" charset="0"/>
                <a:cs typeface="Trebuchet MS"/>
              </a:rPr>
              <a:t>l</a:t>
            </a:r>
            <a:r>
              <a:rPr sz="2250" spc="-160" dirty="0">
                <a:solidFill>
                  <a:srgbClr val="FFFFFF"/>
                </a:solidFill>
                <a:latin typeface="Arial Black" panose="020B0A04020102020204" pitchFamily="34" charset="0"/>
                <a:cs typeface="Trebuchet MS"/>
              </a:rPr>
              <a:t> </a:t>
            </a:r>
            <a:r>
              <a:rPr sz="2250" spc="-140" dirty="0">
                <a:solidFill>
                  <a:srgbClr val="FFFFFF"/>
                </a:solidFill>
                <a:latin typeface="Arial Black" panose="020B0A04020102020204" pitchFamily="34" charset="0"/>
                <a:cs typeface="Trebuchet MS"/>
              </a:rPr>
              <a:t>i</a:t>
            </a:r>
            <a:r>
              <a:rPr sz="2250" spc="35" dirty="0">
                <a:solidFill>
                  <a:srgbClr val="FFFFFF"/>
                </a:solidFill>
                <a:latin typeface="Arial Black" panose="020B0A04020102020204" pitchFamily="34" charset="0"/>
                <a:cs typeface="Trebuchet MS"/>
              </a:rPr>
              <a:t>s</a:t>
            </a:r>
            <a:r>
              <a:rPr sz="2250" spc="-160" dirty="0">
                <a:solidFill>
                  <a:srgbClr val="FFFFFF"/>
                </a:solidFill>
                <a:latin typeface="Arial Black" panose="020B0A04020102020204" pitchFamily="34" charset="0"/>
                <a:cs typeface="Trebuchet MS"/>
              </a:rPr>
              <a:t> </a:t>
            </a:r>
            <a:r>
              <a:rPr sz="2250" spc="-30" dirty="0">
                <a:solidFill>
                  <a:srgbClr val="FFFFFF"/>
                </a:solidFill>
                <a:latin typeface="Arial Black" panose="020B0A04020102020204" pitchFamily="34" charset="0"/>
                <a:cs typeface="Trebuchet MS"/>
              </a:rPr>
              <a:t>p</a:t>
            </a:r>
            <a:r>
              <a:rPr sz="2250" spc="-80" dirty="0">
                <a:solidFill>
                  <a:srgbClr val="FFFFFF"/>
                </a:solidFill>
                <a:latin typeface="Arial Black" panose="020B0A04020102020204" pitchFamily="34" charset="0"/>
                <a:cs typeface="Trebuchet MS"/>
              </a:rPr>
              <a:t>e</a:t>
            </a:r>
            <a:r>
              <a:rPr sz="2250" spc="-114" dirty="0">
                <a:solidFill>
                  <a:srgbClr val="FFFFFF"/>
                </a:solidFill>
                <a:latin typeface="Arial Black" panose="020B0A04020102020204" pitchFamily="34" charset="0"/>
                <a:cs typeface="Trebuchet MS"/>
              </a:rPr>
              <a:t>r</a:t>
            </a:r>
            <a:r>
              <a:rPr sz="2250" spc="-85" dirty="0">
                <a:solidFill>
                  <a:srgbClr val="FFFFFF"/>
                </a:solidFill>
                <a:latin typeface="Arial Black" panose="020B0A04020102020204" pitchFamily="34" charset="0"/>
                <a:cs typeface="Trebuchet MS"/>
              </a:rPr>
              <a:t>f</a:t>
            </a:r>
            <a:r>
              <a:rPr sz="2250" spc="95" dirty="0">
                <a:solidFill>
                  <a:srgbClr val="FFFFFF"/>
                </a:solidFill>
                <a:latin typeface="Arial Black" panose="020B0A04020102020204" pitchFamily="34" charset="0"/>
                <a:cs typeface="Trebuchet MS"/>
              </a:rPr>
              <a:t>o</a:t>
            </a:r>
            <a:r>
              <a:rPr sz="2250" spc="-114" dirty="0">
                <a:solidFill>
                  <a:srgbClr val="FFFFFF"/>
                </a:solidFill>
                <a:latin typeface="Arial Black" panose="020B0A04020102020204" pitchFamily="34" charset="0"/>
                <a:cs typeface="Trebuchet MS"/>
              </a:rPr>
              <a:t>r</a:t>
            </a:r>
            <a:r>
              <a:rPr sz="2250" spc="10" dirty="0">
                <a:solidFill>
                  <a:srgbClr val="FFFFFF"/>
                </a:solidFill>
                <a:latin typeface="Arial Black" panose="020B0A04020102020204" pitchFamily="34" charset="0"/>
                <a:cs typeface="Trebuchet MS"/>
              </a:rPr>
              <a:t>m</a:t>
            </a:r>
            <a:r>
              <a:rPr sz="2250" spc="-140" dirty="0">
                <a:solidFill>
                  <a:srgbClr val="FFFFFF"/>
                </a:solidFill>
                <a:latin typeface="Arial Black" panose="020B0A04020102020204" pitchFamily="34" charset="0"/>
                <a:cs typeface="Trebuchet MS"/>
              </a:rPr>
              <a:t>i</a:t>
            </a:r>
            <a:r>
              <a:rPr sz="2250" spc="10" dirty="0">
                <a:solidFill>
                  <a:srgbClr val="FFFFFF"/>
                </a:solidFill>
                <a:latin typeface="Arial Black" panose="020B0A04020102020204" pitchFamily="34" charset="0"/>
                <a:cs typeface="Trebuchet MS"/>
              </a:rPr>
              <a:t>n</a:t>
            </a:r>
            <a:r>
              <a:rPr sz="2250" spc="95" dirty="0">
                <a:solidFill>
                  <a:srgbClr val="FFFFFF"/>
                </a:solidFill>
                <a:latin typeface="Arial Black" panose="020B0A04020102020204" pitchFamily="34" charset="0"/>
                <a:cs typeface="Trebuchet MS"/>
              </a:rPr>
              <a:t>g</a:t>
            </a:r>
            <a:r>
              <a:rPr sz="2250" spc="-160" dirty="0">
                <a:solidFill>
                  <a:srgbClr val="FFFFFF"/>
                </a:solidFill>
                <a:latin typeface="Arial Black" panose="020B0A04020102020204" pitchFamily="34" charset="0"/>
                <a:cs typeface="Trebuchet MS"/>
              </a:rPr>
              <a:t> </a:t>
            </a:r>
            <a:r>
              <a:rPr sz="2250" spc="-140" dirty="0">
                <a:solidFill>
                  <a:srgbClr val="FFFFFF"/>
                </a:solidFill>
                <a:latin typeface="Arial Black" panose="020B0A04020102020204" pitchFamily="34" charset="0"/>
                <a:cs typeface="Trebuchet MS"/>
              </a:rPr>
              <a:t>i</a:t>
            </a:r>
            <a:r>
              <a:rPr sz="2250" spc="10" dirty="0">
                <a:solidFill>
                  <a:srgbClr val="FFFFFF"/>
                </a:solidFill>
                <a:latin typeface="Arial Black" panose="020B0A04020102020204" pitchFamily="34" charset="0"/>
                <a:cs typeface="Trebuchet MS"/>
              </a:rPr>
              <a:t>n  </a:t>
            </a:r>
            <a:r>
              <a:rPr sz="2250" spc="-30" dirty="0">
                <a:solidFill>
                  <a:srgbClr val="FFFFFF"/>
                </a:solidFill>
                <a:latin typeface="Arial Black" panose="020B0A04020102020204" pitchFamily="34" charset="0"/>
                <a:cs typeface="Trebuchet MS"/>
              </a:rPr>
              <a:t>p</a:t>
            </a:r>
            <a:r>
              <a:rPr sz="2250" spc="-145" dirty="0">
                <a:solidFill>
                  <a:srgbClr val="FFFFFF"/>
                </a:solidFill>
                <a:latin typeface="Arial Black" panose="020B0A04020102020204" pitchFamily="34" charset="0"/>
                <a:cs typeface="Trebuchet MS"/>
              </a:rPr>
              <a:t>r</a:t>
            </a:r>
            <a:r>
              <a:rPr sz="2250" spc="-80" dirty="0">
                <a:solidFill>
                  <a:srgbClr val="FFFFFF"/>
                </a:solidFill>
                <a:latin typeface="Arial Black" panose="020B0A04020102020204" pitchFamily="34" charset="0"/>
                <a:cs typeface="Trebuchet MS"/>
              </a:rPr>
              <a:t>e</a:t>
            </a:r>
            <a:r>
              <a:rPr sz="2250" spc="-35" dirty="0">
                <a:solidFill>
                  <a:srgbClr val="FFFFFF"/>
                </a:solidFill>
                <a:latin typeface="Arial Black" panose="020B0A04020102020204" pitchFamily="34" charset="0"/>
                <a:cs typeface="Trebuchet MS"/>
              </a:rPr>
              <a:t>d</a:t>
            </a:r>
            <a:r>
              <a:rPr sz="2250" spc="-140" dirty="0">
                <a:solidFill>
                  <a:srgbClr val="FFFFFF"/>
                </a:solidFill>
                <a:latin typeface="Arial Black" panose="020B0A04020102020204" pitchFamily="34" charset="0"/>
                <a:cs typeface="Trebuchet MS"/>
              </a:rPr>
              <a:t>i</a:t>
            </a:r>
            <a:r>
              <a:rPr sz="2250" spc="-125" dirty="0">
                <a:solidFill>
                  <a:srgbClr val="FFFFFF"/>
                </a:solidFill>
                <a:latin typeface="Arial Black" panose="020B0A04020102020204" pitchFamily="34" charset="0"/>
                <a:cs typeface="Trebuchet MS"/>
              </a:rPr>
              <a:t>c</a:t>
            </a:r>
            <a:r>
              <a:rPr sz="2250" spc="-70" dirty="0">
                <a:solidFill>
                  <a:srgbClr val="FFFFFF"/>
                </a:solidFill>
                <a:latin typeface="Arial Black" panose="020B0A04020102020204" pitchFamily="34" charset="0"/>
                <a:cs typeface="Trebuchet MS"/>
              </a:rPr>
              <a:t>t</a:t>
            </a:r>
            <a:r>
              <a:rPr sz="2250" spc="-140" dirty="0">
                <a:solidFill>
                  <a:srgbClr val="FFFFFF"/>
                </a:solidFill>
                <a:latin typeface="Arial Black" panose="020B0A04020102020204" pitchFamily="34" charset="0"/>
                <a:cs typeface="Trebuchet MS"/>
              </a:rPr>
              <a:t>i</a:t>
            </a:r>
            <a:r>
              <a:rPr sz="2250" spc="10" dirty="0">
                <a:solidFill>
                  <a:srgbClr val="FFFFFF"/>
                </a:solidFill>
                <a:latin typeface="Arial Black" panose="020B0A04020102020204" pitchFamily="34" charset="0"/>
                <a:cs typeface="Trebuchet MS"/>
              </a:rPr>
              <a:t>n</a:t>
            </a:r>
            <a:r>
              <a:rPr sz="2250" spc="95" dirty="0">
                <a:solidFill>
                  <a:srgbClr val="FFFFFF"/>
                </a:solidFill>
                <a:latin typeface="Arial Black" panose="020B0A04020102020204" pitchFamily="34" charset="0"/>
                <a:cs typeface="Trebuchet MS"/>
              </a:rPr>
              <a:t>g</a:t>
            </a:r>
            <a:r>
              <a:rPr sz="2250" spc="-160" dirty="0">
                <a:solidFill>
                  <a:srgbClr val="FFFFFF"/>
                </a:solidFill>
                <a:latin typeface="Arial Black" panose="020B0A04020102020204" pitchFamily="34" charset="0"/>
                <a:cs typeface="Trebuchet MS"/>
              </a:rPr>
              <a:t> </a:t>
            </a:r>
            <a:r>
              <a:rPr sz="2250" spc="-35" dirty="0">
                <a:solidFill>
                  <a:srgbClr val="FFFFFF"/>
                </a:solidFill>
                <a:latin typeface="Arial Black" panose="020B0A04020102020204" pitchFamily="34" charset="0"/>
                <a:cs typeface="Trebuchet MS"/>
              </a:rPr>
              <a:t>d</a:t>
            </a:r>
            <a:r>
              <a:rPr sz="2250" spc="-140" dirty="0">
                <a:solidFill>
                  <a:srgbClr val="FFFFFF"/>
                </a:solidFill>
                <a:latin typeface="Arial Black" panose="020B0A04020102020204" pitchFamily="34" charset="0"/>
                <a:cs typeface="Trebuchet MS"/>
              </a:rPr>
              <a:t>i</a:t>
            </a:r>
            <a:r>
              <a:rPr sz="2250" spc="-50" dirty="0">
                <a:solidFill>
                  <a:srgbClr val="FFFFFF"/>
                </a:solidFill>
                <a:latin typeface="Arial Black" panose="020B0A04020102020204" pitchFamily="34" charset="0"/>
                <a:cs typeface="Trebuchet MS"/>
              </a:rPr>
              <a:t>a</a:t>
            </a:r>
            <a:r>
              <a:rPr sz="2250" spc="-35" dirty="0">
                <a:solidFill>
                  <a:srgbClr val="FFFFFF"/>
                </a:solidFill>
                <a:latin typeface="Arial Black" panose="020B0A04020102020204" pitchFamily="34" charset="0"/>
                <a:cs typeface="Trebuchet MS"/>
              </a:rPr>
              <a:t>b</a:t>
            </a:r>
            <a:r>
              <a:rPr sz="2250" spc="-80" dirty="0">
                <a:solidFill>
                  <a:srgbClr val="FFFFFF"/>
                </a:solidFill>
                <a:latin typeface="Arial Black" panose="020B0A04020102020204" pitchFamily="34" charset="0"/>
                <a:cs typeface="Trebuchet MS"/>
              </a:rPr>
              <a:t>e</a:t>
            </a:r>
            <a:r>
              <a:rPr sz="2250" spc="-75" dirty="0">
                <a:solidFill>
                  <a:srgbClr val="FFFFFF"/>
                </a:solidFill>
                <a:latin typeface="Arial Black" panose="020B0A04020102020204" pitchFamily="34" charset="0"/>
                <a:cs typeface="Trebuchet MS"/>
              </a:rPr>
              <a:t>t</a:t>
            </a:r>
            <a:r>
              <a:rPr sz="2250" spc="-80" dirty="0">
                <a:solidFill>
                  <a:srgbClr val="FFFFFF"/>
                </a:solidFill>
                <a:latin typeface="Arial Black" panose="020B0A04020102020204" pitchFamily="34" charset="0"/>
                <a:cs typeface="Trebuchet MS"/>
              </a:rPr>
              <a:t>e</a:t>
            </a:r>
            <a:r>
              <a:rPr sz="2250" spc="30" dirty="0">
                <a:solidFill>
                  <a:srgbClr val="FFFFFF"/>
                </a:solidFill>
                <a:latin typeface="Arial Black" panose="020B0A04020102020204" pitchFamily="34" charset="0"/>
                <a:cs typeface="Trebuchet MS"/>
              </a:rPr>
              <a:t>s</a:t>
            </a:r>
            <a:r>
              <a:rPr sz="2250" spc="-325" dirty="0">
                <a:solidFill>
                  <a:srgbClr val="FFFFFF"/>
                </a:solidFill>
                <a:latin typeface="Arial Black" panose="020B0A04020102020204" pitchFamily="34" charset="0"/>
                <a:cs typeface="Trebuchet MS"/>
              </a:rPr>
              <a:t>.</a:t>
            </a:r>
            <a:r>
              <a:rPr sz="2250" spc="-160" dirty="0">
                <a:solidFill>
                  <a:srgbClr val="FFFFFF"/>
                </a:solidFill>
                <a:latin typeface="Arial Black" panose="020B0A04020102020204" pitchFamily="34" charset="0"/>
                <a:cs typeface="Trebuchet MS"/>
              </a:rPr>
              <a:t> </a:t>
            </a:r>
            <a:r>
              <a:rPr sz="2250" spc="229" dirty="0">
                <a:solidFill>
                  <a:srgbClr val="FFFFFF"/>
                </a:solidFill>
                <a:latin typeface="Arial Black" panose="020B0A04020102020204" pitchFamily="34" charset="0"/>
                <a:cs typeface="Trebuchet MS"/>
              </a:rPr>
              <a:t>W</a:t>
            </a:r>
            <a:r>
              <a:rPr sz="2250" spc="-140" dirty="0">
                <a:solidFill>
                  <a:srgbClr val="FFFFFF"/>
                </a:solidFill>
                <a:latin typeface="Arial Black" panose="020B0A04020102020204" pitchFamily="34" charset="0"/>
                <a:cs typeface="Trebuchet MS"/>
              </a:rPr>
              <a:t>i</a:t>
            </a:r>
            <a:r>
              <a:rPr sz="2250" spc="-70" dirty="0">
                <a:solidFill>
                  <a:srgbClr val="FFFFFF"/>
                </a:solidFill>
                <a:latin typeface="Arial Black" panose="020B0A04020102020204" pitchFamily="34" charset="0"/>
                <a:cs typeface="Trebuchet MS"/>
              </a:rPr>
              <a:t>t</a:t>
            </a:r>
            <a:r>
              <a:rPr sz="2250" spc="10" dirty="0">
                <a:solidFill>
                  <a:srgbClr val="FFFFFF"/>
                </a:solidFill>
                <a:latin typeface="Arial Black" panose="020B0A04020102020204" pitchFamily="34" charset="0"/>
                <a:cs typeface="Trebuchet MS"/>
              </a:rPr>
              <a:t>h</a:t>
            </a:r>
            <a:r>
              <a:rPr sz="2250" spc="-160" dirty="0">
                <a:solidFill>
                  <a:srgbClr val="FFFFFF"/>
                </a:solidFill>
                <a:latin typeface="Arial Black" panose="020B0A04020102020204" pitchFamily="34" charset="0"/>
                <a:cs typeface="Trebuchet MS"/>
              </a:rPr>
              <a:t> </a:t>
            </a:r>
            <a:r>
              <a:rPr sz="2250" spc="-70" dirty="0">
                <a:solidFill>
                  <a:srgbClr val="FFFFFF"/>
                </a:solidFill>
                <a:latin typeface="Arial Black" panose="020B0A04020102020204" pitchFamily="34" charset="0"/>
                <a:cs typeface="Trebuchet MS"/>
              </a:rPr>
              <a:t>t</a:t>
            </a:r>
            <a:r>
              <a:rPr sz="2250" spc="5" dirty="0">
                <a:solidFill>
                  <a:srgbClr val="FFFFFF"/>
                </a:solidFill>
                <a:latin typeface="Arial Black" panose="020B0A04020102020204" pitchFamily="34" charset="0"/>
                <a:cs typeface="Trebuchet MS"/>
              </a:rPr>
              <a:t>h</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5" dirty="0">
                <a:solidFill>
                  <a:srgbClr val="FFFFFF"/>
                </a:solidFill>
                <a:latin typeface="Arial Black" panose="020B0A04020102020204" pitchFamily="34" charset="0"/>
                <a:cs typeface="Trebuchet MS"/>
              </a:rPr>
              <a:t>h</a:t>
            </a:r>
            <a:r>
              <a:rPr sz="2250" spc="-80"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l</a:t>
            </a:r>
            <a:r>
              <a:rPr sz="2250" spc="-25" dirty="0">
                <a:solidFill>
                  <a:srgbClr val="FFFFFF"/>
                </a:solidFill>
                <a:latin typeface="Arial Black" panose="020B0A04020102020204" pitchFamily="34" charset="0"/>
                <a:cs typeface="Trebuchet MS"/>
              </a:rPr>
              <a:t>p</a:t>
            </a:r>
            <a:r>
              <a:rPr sz="2250" spc="-160" dirty="0">
                <a:solidFill>
                  <a:srgbClr val="FFFFFF"/>
                </a:solidFill>
                <a:latin typeface="Arial Black" panose="020B0A04020102020204" pitchFamily="34" charset="0"/>
                <a:cs typeface="Trebuchet MS"/>
              </a:rPr>
              <a:t> </a:t>
            </a:r>
            <a:r>
              <a:rPr sz="2250" spc="85" dirty="0">
                <a:solidFill>
                  <a:srgbClr val="FFFFFF"/>
                </a:solidFill>
                <a:latin typeface="Arial Black" panose="020B0A04020102020204" pitchFamily="34" charset="0"/>
                <a:cs typeface="Trebuchet MS"/>
              </a:rPr>
              <a:t>o</a:t>
            </a:r>
            <a:r>
              <a:rPr sz="2250" spc="-50" dirty="0">
                <a:solidFill>
                  <a:srgbClr val="FFFFFF"/>
                </a:solidFill>
                <a:latin typeface="Arial Black" panose="020B0A04020102020204" pitchFamily="34" charset="0"/>
                <a:cs typeface="Trebuchet MS"/>
              </a:rPr>
              <a:t>f  </a:t>
            </a:r>
            <a:r>
              <a:rPr sz="2250" spc="10" dirty="0">
                <a:solidFill>
                  <a:srgbClr val="FFFFFF"/>
                </a:solidFill>
                <a:latin typeface="Arial Black" panose="020B0A04020102020204" pitchFamily="34" charset="0"/>
                <a:cs typeface="Trebuchet MS"/>
              </a:rPr>
              <a:t>m</a:t>
            </a:r>
            <a:r>
              <a:rPr sz="2250" spc="-50" dirty="0">
                <a:solidFill>
                  <a:srgbClr val="FFFFFF"/>
                </a:solidFill>
                <a:latin typeface="Arial Black" panose="020B0A04020102020204" pitchFamily="34" charset="0"/>
                <a:cs typeface="Trebuchet MS"/>
              </a:rPr>
              <a:t>a</a:t>
            </a:r>
            <a:r>
              <a:rPr sz="2250" spc="-125" dirty="0">
                <a:solidFill>
                  <a:srgbClr val="FFFFFF"/>
                </a:solidFill>
                <a:latin typeface="Arial Black" panose="020B0A04020102020204" pitchFamily="34" charset="0"/>
                <a:cs typeface="Trebuchet MS"/>
              </a:rPr>
              <a:t>c</a:t>
            </a:r>
            <a:r>
              <a:rPr sz="2250" spc="5" dirty="0">
                <a:solidFill>
                  <a:srgbClr val="FFFFFF"/>
                </a:solidFill>
                <a:latin typeface="Arial Black" panose="020B0A04020102020204" pitchFamily="34" charset="0"/>
                <a:cs typeface="Trebuchet MS"/>
              </a:rPr>
              <a:t>h</a:t>
            </a:r>
            <a:r>
              <a:rPr sz="2250" spc="-140" dirty="0">
                <a:solidFill>
                  <a:srgbClr val="FFFFFF"/>
                </a:solidFill>
                <a:latin typeface="Arial Black" panose="020B0A04020102020204" pitchFamily="34" charset="0"/>
                <a:cs typeface="Trebuchet MS"/>
              </a:rPr>
              <a:t>i</a:t>
            </a:r>
            <a:r>
              <a:rPr sz="2250" spc="10" dirty="0">
                <a:solidFill>
                  <a:srgbClr val="FFFFFF"/>
                </a:solidFill>
                <a:latin typeface="Arial Black" panose="020B0A04020102020204" pitchFamily="34" charset="0"/>
                <a:cs typeface="Trebuchet MS"/>
              </a:rPr>
              <a:t>n</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l</a:t>
            </a:r>
            <a:r>
              <a:rPr sz="2250" spc="-80" dirty="0">
                <a:solidFill>
                  <a:srgbClr val="FFFFFF"/>
                </a:solidFill>
                <a:latin typeface="Arial Black" panose="020B0A04020102020204" pitchFamily="34" charset="0"/>
                <a:cs typeface="Trebuchet MS"/>
              </a:rPr>
              <a:t>e</a:t>
            </a:r>
            <a:r>
              <a:rPr sz="2250" spc="-50" dirty="0">
                <a:solidFill>
                  <a:srgbClr val="FFFFFF"/>
                </a:solidFill>
                <a:latin typeface="Arial Black" panose="020B0A04020102020204" pitchFamily="34" charset="0"/>
                <a:cs typeface="Trebuchet MS"/>
              </a:rPr>
              <a:t>a</a:t>
            </a:r>
            <a:r>
              <a:rPr sz="2250" spc="-114" dirty="0">
                <a:solidFill>
                  <a:srgbClr val="FFFFFF"/>
                </a:solidFill>
                <a:latin typeface="Arial Black" panose="020B0A04020102020204" pitchFamily="34" charset="0"/>
                <a:cs typeface="Trebuchet MS"/>
              </a:rPr>
              <a:t>r</a:t>
            </a:r>
            <a:r>
              <a:rPr sz="2250" spc="10" dirty="0">
                <a:solidFill>
                  <a:srgbClr val="FFFFFF"/>
                </a:solidFill>
                <a:latin typeface="Arial Black" panose="020B0A04020102020204" pitchFamily="34" charset="0"/>
                <a:cs typeface="Trebuchet MS"/>
              </a:rPr>
              <a:t>n</a:t>
            </a:r>
            <a:r>
              <a:rPr sz="2250" spc="-140" dirty="0">
                <a:solidFill>
                  <a:srgbClr val="FFFFFF"/>
                </a:solidFill>
                <a:latin typeface="Arial Black" panose="020B0A04020102020204" pitchFamily="34" charset="0"/>
                <a:cs typeface="Trebuchet MS"/>
              </a:rPr>
              <a:t>i</a:t>
            </a:r>
            <a:r>
              <a:rPr sz="2250" spc="10" dirty="0">
                <a:solidFill>
                  <a:srgbClr val="FFFFFF"/>
                </a:solidFill>
                <a:latin typeface="Arial Black" panose="020B0A04020102020204" pitchFamily="34" charset="0"/>
                <a:cs typeface="Trebuchet MS"/>
              </a:rPr>
              <a:t>n</a:t>
            </a:r>
            <a:r>
              <a:rPr sz="2250" spc="95" dirty="0">
                <a:solidFill>
                  <a:srgbClr val="FFFFFF"/>
                </a:solidFill>
                <a:latin typeface="Arial Black" panose="020B0A04020102020204" pitchFamily="34" charset="0"/>
                <a:cs typeface="Trebuchet MS"/>
              </a:rPr>
              <a:t>g</a:t>
            </a:r>
            <a:r>
              <a:rPr sz="2250" spc="-160" dirty="0">
                <a:solidFill>
                  <a:srgbClr val="FFFFFF"/>
                </a:solidFill>
                <a:latin typeface="Arial Black" panose="020B0A04020102020204" pitchFamily="34" charset="0"/>
                <a:cs typeface="Trebuchet MS"/>
              </a:rPr>
              <a:t> </a:t>
            </a:r>
            <a:r>
              <a:rPr sz="2250" spc="10" dirty="0">
                <a:solidFill>
                  <a:srgbClr val="FFFFFF"/>
                </a:solidFill>
                <a:latin typeface="Arial Black" panose="020B0A04020102020204" pitchFamily="34" charset="0"/>
                <a:cs typeface="Trebuchet MS"/>
              </a:rPr>
              <a:t>m</a:t>
            </a:r>
            <a:r>
              <a:rPr sz="2250" spc="95" dirty="0">
                <a:solidFill>
                  <a:srgbClr val="FFFFFF"/>
                </a:solidFill>
                <a:latin typeface="Arial Black" panose="020B0A04020102020204" pitchFamily="34" charset="0"/>
                <a:cs typeface="Trebuchet MS"/>
              </a:rPr>
              <a:t>o</a:t>
            </a:r>
            <a:r>
              <a:rPr sz="2250" spc="-35" dirty="0">
                <a:solidFill>
                  <a:srgbClr val="FFFFFF"/>
                </a:solidFill>
                <a:latin typeface="Arial Black" panose="020B0A04020102020204" pitchFamily="34" charset="0"/>
                <a:cs typeface="Trebuchet MS"/>
              </a:rPr>
              <a:t>d</a:t>
            </a:r>
            <a:r>
              <a:rPr sz="2250" spc="-80"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l</a:t>
            </a:r>
            <a:r>
              <a:rPr sz="2250" spc="30" dirty="0">
                <a:solidFill>
                  <a:srgbClr val="FFFFFF"/>
                </a:solidFill>
                <a:latin typeface="Arial Black" panose="020B0A04020102020204" pitchFamily="34" charset="0"/>
                <a:cs typeface="Trebuchet MS"/>
              </a:rPr>
              <a:t>s</a:t>
            </a:r>
            <a:r>
              <a:rPr sz="2250" spc="-350" dirty="0">
                <a:solidFill>
                  <a:srgbClr val="FFFFFF"/>
                </a:solidFill>
                <a:latin typeface="Arial Black" panose="020B0A04020102020204" pitchFamily="34" charset="0"/>
                <a:cs typeface="Trebuchet MS"/>
              </a:rPr>
              <a:t>,</a:t>
            </a:r>
            <a:r>
              <a:rPr sz="2250" spc="-160" dirty="0">
                <a:solidFill>
                  <a:srgbClr val="FFFFFF"/>
                </a:solidFill>
                <a:latin typeface="Arial Black" panose="020B0A04020102020204" pitchFamily="34" charset="0"/>
                <a:cs typeface="Trebuchet MS"/>
              </a:rPr>
              <a:t> </a:t>
            </a:r>
            <a:r>
              <a:rPr sz="2250" spc="25" dirty="0">
                <a:solidFill>
                  <a:srgbClr val="FFFFFF"/>
                </a:solidFill>
                <a:latin typeface="Arial Black" panose="020B0A04020102020204" pitchFamily="34" charset="0"/>
                <a:cs typeface="Trebuchet MS"/>
              </a:rPr>
              <a:t>w</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130" dirty="0">
                <a:solidFill>
                  <a:srgbClr val="FFFFFF"/>
                </a:solidFill>
                <a:latin typeface="Arial Black" panose="020B0A04020102020204" pitchFamily="34" charset="0"/>
                <a:cs typeface="Trebuchet MS"/>
              </a:rPr>
              <a:t>c</a:t>
            </a:r>
            <a:r>
              <a:rPr sz="2250" spc="-50" dirty="0">
                <a:solidFill>
                  <a:srgbClr val="FFFFFF"/>
                </a:solidFill>
                <a:latin typeface="Arial Black" panose="020B0A04020102020204" pitchFamily="34" charset="0"/>
                <a:cs typeface="Trebuchet MS"/>
              </a:rPr>
              <a:t>a</a:t>
            </a:r>
            <a:r>
              <a:rPr sz="2250" spc="15" dirty="0">
                <a:solidFill>
                  <a:srgbClr val="FFFFFF"/>
                </a:solidFill>
                <a:latin typeface="Arial Black" panose="020B0A04020102020204" pitchFamily="34" charset="0"/>
                <a:cs typeface="Trebuchet MS"/>
              </a:rPr>
              <a:t>n</a:t>
            </a:r>
            <a:r>
              <a:rPr sz="2250" spc="-160" dirty="0">
                <a:solidFill>
                  <a:srgbClr val="FFFFFF"/>
                </a:solidFill>
                <a:latin typeface="Arial Black" panose="020B0A04020102020204" pitchFamily="34" charset="0"/>
                <a:cs typeface="Trebuchet MS"/>
              </a:rPr>
              <a:t> </a:t>
            </a:r>
            <a:r>
              <a:rPr sz="2250" spc="10" dirty="0">
                <a:solidFill>
                  <a:srgbClr val="FFFFFF"/>
                </a:solidFill>
                <a:latin typeface="Arial Black" panose="020B0A04020102020204" pitchFamily="34" charset="0"/>
                <a:cs typeface="Trebuchet MS"/>
              </a:rPr>
              <a:t>m</a:t>
            </a:r>
            <a:r>
              <a:rPr sz="2250" spc="-50" dirty="0">
                <a:solidFill>
                  <a:srgbClr val="FFFFFF"/>
                </a:solidFill>
                <a:latin typeface="Arial Black" panose="020B0A04020102020204" pitchFamily="34" charset="0"/>
                <a:cs typeface="Trebuchet MS"/>
              </a:rPr>
              <a:t>a</a:t>
            </a:r>
            <a:r>
              <a:rPr sz="2250" spc="-55" dirty="0">
                <a:solidFill>
                  <a:srgbClr val="FFFFFF"/>
                </a:solidFill>
                <a:latin typeface="Arial Black" panose="020B0A04020102020204" pitchFamily="34" charset="0"/>
                <a:cs typeface="Trebuchet MS"/>
              </a:rPr>
              <a:t>ke  </a:t>
            </a:r>
            <a:r>
              <a:rPr sz="2250" spc="10" dirty="0">
                <a:solidFill>
                  <a:srgbClr val="FFFFFF"/>
                </a:solidFill>
                <a:latin typeface="Arial Black" panose="020B0A04020102020204" pitchFamily="34" charset="0"/>
                <a:cs typeface="Trebuchet MS"/>
              </a:rPr>
              <a:t>m</a:t>
            </a:r>
            <a:r>
              <a:rPr sz="2250" spc="95" dirty="0">
                <a:solidFill>
                  <a:srgbClr val="FFFFFF"/>
                </a:solidFill>
                <a:latin typeface="Arial Black" panose="020B0A04020102020204" pitchFamily="34" charset="0"/>
                <a:cs typeface="Trebuchet MS"/>
              </a:rPr>
              <a:t>o</a:t>
            </a:r>
            <a:r>
              <a:rPr sz="2250" spc="-145" dirty="0">
                <a:solidFill>
                  <a:srgbClr val="FFFFFF"/>
                </a:solidFill>
                <a:latin typeface="Arial Black" panose="020B0A04020102020204" pitchFamily="34" charset="0"/>
                <a:cs typeface="Trebuchet MS"/>
              </a:rPr>
              <a:t>r</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140" dirty="0">
                <a:solidFill>
                  <a:srgbClr val="FFFFFF"/>
                </a:solidFill>
                <a:latin typeface="Arial Black" panose="020B0A04020102020204" pitchFamily="34" charset="0"/>
                <a:cs typeface="Trebuchet MS"/>
              </a:rPr>
              <a:t>i</a:t>
            </a:r>
            <a:r>
              <a:rPr sz="2250" spc="10" dirty="0">
                <a:solidFill>
                  <a:srgbClr val="FFFFFF"/>
                </a:solidFill>
                <a:latin typeface="Arial Black" panose="020B0A04020102020204" pitchFamily="34" charset="0"/>
                <a:cs typeface="Trebuchet MS"/>
              </a:rPr>
              <a:t>n</a:t>
            </a:r>
            <a:r>
              <a:rPr sz="2250" spc="-85" dirty="0">
                <a:solidFill>
                  <a:srgbClr val="FFFFFF"/>
                </a:solidFill>
                <a:latin typeface="Arial Black" panose="020B0A04020102020204" pitchFamily="34" charset="0"/>
                <a:cs typeface="Trebuchet MS"/>
              </a:rPr>
              <a:t>f</a:t>
            </a:r>
            <a:r>
              <a:rPr sz="2250" spc="95" dirty="0">
                <a:solidFill>
                  <a:srgbClr val="FFFFFF"/>
                </a:solidFill>
                <a:latin typeface="Arial Black" panose="020B0A04020102020204" pitchFamily="34" charset="0"/>
                <a:cs typeface="Trebuchet MS"/>
              </a:rPr>
              <a:t>o</a:t>
            </a:r>
            <a:r>
              <a:rPr sz="2250" spc="-114" dirty="0">
                <a:solidFill>
                  <a:srgbClr val="FFFFFF"/>
                </a:solidFill>
                <a:latin typeface="Arial Black" panose="020B0A04020102020204" pitchFamily="34" charset="0"/>
                <a:cs typeface="Trebuchet MS"/>
              </a:rPr>
              <a:t>r</a:t>
            </a:r>
            <a:r>
              <a:rPr sz="2250" spc="10" dirty="0">
                <a:solidFill>
                  <a:srgbClr val="FFFFFF"/>
                </a:solidFill>
                <a:latin typeface="Arial Black" panose="020B0A04020102020204" pitchFamily="34" charset="0"/>
                <a:cs typeface="Trebuchet MS"/>
              </a:rPr>
              <a:t>m</a:t>
            </a:r>
            <a:r>
              <a:rPr sz="2250" spc="-80" dirty="0">
                <a:solidFill>
                  <a:srgbClr val="FFFFFF"/>
                </a:solidFill>
                <a:latin typeface="Arial Black" panose="020B0A04020102020204" pitchFamily="34" charset="0"/>
                <a:cs typeface="Trebuchet MS"/>
              </a:rPr>
              <a:t>e</a:t>
            </a:r>
            <a:r>
              <a:rPr sz="2250" spc="-30" dirty="0">
                <a:solidFill>
                  <a:srgbClr val="FFFFFF"/>
                </a:solidFill>
                <a:latin typeface="Arial Black" panose="020B0A04020102020204" pitchFamily="34" charset="0"/>
                <a:cs typeface="Trebuchet MS"/>
              </a:rPr>
              <a:t>d</a:t>
            </a:r>
            <a:r>
              <a:rPr sz="2250" spc="-160" dirty="0">
                <a:solidFill>
                  <a:srgbClr val="FFFFFF"/>
                </a:solidFill>
                <a:latin typeface="Arial Black" panose="020B0A04020102020204" pitchFamily="34" charset="0"/>
                <a:cs typeface="Trebuchet MS"/>
              </a:rPr>
              <a:t> </a:t>
            </a:r>
            <a:r>
              <a:rPr sz="2250" spc="-35" dirty="0">
                <a:solidFill>
                  <a:srgbClr val="FFFFFF"/>
                </a:solidFill>
                <a:latin typeface="Arial Black" panose="020B0A04020102020204" pitchFamily="34" charset="0"/>
                <a:cs typeface="Trebuchet MS"/>
              </a:rPr>
              <a:t>d</a:t>
            </a:r>
            <a:r>
              <a:rPr sz="2250" spc="-80" dirty="0">
                <a:solidFill>
                  <a:srgbClr val="FFFFFF"/>
                </a:solidFill>
                <a:latin typeface="Arial Black" panose="020B0A04020102020204" pitchFamily="34" charset="0"/>
                <a:cs typeface="Trebuchet MS"/>
              </a:rPr>
              <a:t>e</a:t>
            </a:r>
            <a:r>
              <a:rPr sz="2250" spc="-125" dirty="0">
                <a:solidFill>
                  <a:srgbClr val="FFFFFF"/>
                </a:solidFill>
                <a:latin typeface="Arial Black" panose="020B0A04020102020204" pitchFamily="34" charset="0"/>
                <a:cs typeface="Trebuchet MS"/>
              </a:rPr>
              <a:t>c</a:t>
            </a:r>
            <a:r>
              <a:rPr sz="2250" spc="-140" dirty="0">
                <a:solidFill>
                  <a:srgbClr val="FFFFFF"/>
                </a:solidFill>
                <a:latin typeface="Arial Black" panose="020B0A04020102020204" pitchFamily="34" charset="0"/>
                <a:cs typeface="Trebuchet MS"/>
              </a:rPr>
              <a:t>i</a:t>
            </a:r>
            <a:r>
              <a:rPr sz="2250" spc="30" dirty="0">
                <a:solidFill>
                  <a:srgbClr val="FFFFFF"/>
                </a:solidFill>
                <a:latin typeface="Arial Black" panose="020B0A04020102020204" pitchFamily="34" charset="0"/>
                <a:cs typeface="Trebuchet MS"/>
              </a:rPr>
              <a:t>s</a:t>
            </a:r>
            <a:r>
              <a:rPr sz="2250" spc="-140" dirty="0">
                <a:solidFill>
                  <a:srgbClr val="FFFFFF"/>
                </a:solidFill>
                <a:latin typeface="Arial Black" panose="020B0A04020102020204" pitchFamily="34" charset="0"/>
                <a:cs typeface="Trebuchet MS"/>
              </a:rPr>
              <a:t>i</a:t>
            </a:r>
            <a:r>
              <a:rPr sz="2250" spc="95" dirty="0">
                <a:solidFill>
                  <a:srgbClr val="FFFFFF"/>
                </a:solidFill>
                <a:latin typeface="Arial Black" panose="020B0A04020102020204" pitchFamily="34" charset="0"/>
                <a:cs typeface="Trebuchet MS"/>
              </a:rPr>
              <a:t>o</a:t>
            </a:r>
            <a:r>
              <a:rPr sz="2250" spc="10" dirty="0">
                <a:solidFill>
                  <a:srgbClr val="FFFFFF"/>
                </a:solidFill>
                <a:latin typeface="Arial Black" panose="020B0A04020102020204" pitchFamily="34" charset="0"/>
                <a:cs typeface="Trebuchet MS"/>
              </a:rPr>
              <a:t>n</a:t>
            </a:r>
            <a:r>
              <a:rPr sz="2250" spc="35" dirty="0">
                <a:solidFill>
                  <a:srgbClr val="FFFFFF"/>
                </a:solidFill>
                <a:latin typeface="Arial Black" panose="020B0A04020102020204" pitchFamily="34" charset="0"/>
                <a:cs typeface="Trebuchet MS"/>
              </a:rPr>
              <a:t>s</a:t>
            </a:r>
            <a:r>
              <a:rPr sz="2250" spc="-160" dirty="0">
                <a:solidFill>
                  <a:srgbClr val="FFFFFF"/>
                </a:solidFill>
                <a:latin typeface="Arial Black" panose="020B0A04020102020204" pitchFamily="34" charset="0"/>
                <a:cs typeface="Trebuchet MS"/>
              </a:rPr>
              <a:t> </a:t>
            </a:r>
            <a:r>
              <a:rPr sz="2250" spc="-50" dirty="0">
                <a:solidFill>
                  <a:srgbClr val="FFFFFF"/>
                </a:solidFill>
                <a:latin typeface="Arial Black" panose="020B0A04020102020204" pitchFamily="34" charset="0"/>
                <a:cs typeface="Trebuchet MS"/>
              </a:rPr>
              <a:t>a</a:t>
            </a:r>
            <a:r>
              <a:rPr sz="2250" spc="-35" dirty="0">
                <a:solidFill>
                  <a:srgbClr val="FFFFFF"/>
                </a:solidFill>
                <a:latin typeface="Arial Black" panose="020B0A04020102020204" pitchFamily="34" charset="0"/>
                <a:cs typeface="Trebuchet MS"/>
              </a:rPr>
              <a:t>b</a:t>
            </a:r>
            <a:r>
              <a:rPr sz="2250" spc="95" dirty="0">
                <a:solidFill>
                  <a:srgbClr val="FFFFFF"/>
                </a:solidFill>
                <a:latin typeface="Arial Black" panose="020B0A04020102020204" pitchFamily="34" charset="0"/>
                <a:cs typeface="Trebuchet MS"/>
              </a:rPr>
              <a:t>o</a:t>
            </a:r>
            <a:r>
              <a:rPr sz="2250" spc="-40" dirty="0">
                <a:solidFill>
                  <a:srgbClr val="FFFFFF"/>
                </a:solidFill>
                <a:latin typeface="Arial Black" panose="020B0A04020102020204" pitchFamily="34" charset="0"/>
                <a:cs typeface="Trebuchet MS"/>
              </a:rPr>
              <a:t>u</a:t>
            </a:r>
            <a:r>
              <a:rPr sz="2250" spc="-65" dirty="0">
                <a:solidFill>
                  <a:srgbClr val="FFFFFF"/>
                </a:solidFill>
                <a:latin typeface="Arial Black" panose="020B0A04020102020204" pitchFamily="34" charset="0"/>
                <a:cs typeface="Trebuchet MS"/>
              </a:rPr>
              <a:t>t</a:t>
            </a:r>
            <a:r>
              <a:rPr sz="2250" spc="-160" dirty="0">
                <a:solidFill>
                  <a:srgbClr val="FFFFFF"/>
                </a:solidFill>
                <a:latin typeface="Arial Black" panose="020B0A04020102020204" pitchFamily="34" charset="0"/>
                <a:cs typeface="Trebuchet MS"/>
              </a:rPr>
              <a:t> </a:t>
            </a:r>
            <a:r>
              <a:rPr sz="2250" spc="-30" dirty="0">
                <a:solidFill>
                  <a:srgbClr val="FFFFFF"/>
                </a:solidFill>
                <a:latin typeface="Arial Black" panose="020B0A04020102020204" pitchFamily="34" charset="0"/>
                <a:cs typeface="Trebuchet MS"/>
              </a:rPr>
              <a:t>p</a:t>
            </a:r>
            <a:r>
              <a:rPr sz="2250" spc="-50" dirty="0">
                <a:solidFill>
                  <a:srgbClr val="FFFFFF"/>
                </a:solidFill>
                <a:latin typeface="Arial Black" panose="020B0A04020102020204" pitchFamily="34" charset="0"/>
                <a:cs typeface="Trebuchet MS"/>
              </a:rPr>
              <a:t>a</a:t>
            </a:r>
            <a:r>
              <a:rPr sz="2250" spc="-70" dirty="0">
                <a:solidFill>
                  <a:srgbClr val="FFFFFF"/>
                </a:solidFill>
                <a:latin typeface="Arial Black" panose="020B0A04020102020204" pitchFamily="34" charset="0"/>
                <a:cs typeface="Trebuchet MS"/>
              </a:rPr>
              <a:t>t</a:t>
            </a:r>
            <a:r>
              <a:rPr sz="2250" spc="-140" dirty="0">
                <a:solidFill>
                  <a:srgbClr val="FFFFFF"/>
                </a:solidFill>
                <a:latin typeface="Arial Black" panose="020B0A04020102020204" pitchFamily="34" charset="0"/>
                <a:cs typeface="Trebuchet MS"/>
              </a:rPr>
              <a:t>i</a:t>
            </a:r>
            <a:r>
              <a:rPr sz="2250" spc="-80" dirty="0">
                <a:solidFill>
                  <a:srgbClr val="FFFFFF"/>
                </a:solidFill>
                <a:latin typeface="Arial Black" panose="020B0A04020102020204" pitchFamily="34" charset="0"/>
                <a:cs typeface="Trebuchet MS"/>
              </a:rPr>
              <a:t>e</a:t>
            </a:r>
            <a:r>
              <a:rPr sz="2250" spc="10" dirty="0">
                <a:solidFill>
                  <a:srgbClr val="FFFFFF"/>
                </a:solidFill>
                <a:latin typeface="Arial Black" panose="020B0A04020102020204" pitchFamily="34" charset="0"/>
                <a:cs typeface="Trebuchet MS"/>
              </a:rPr>
              <a:t>n</a:t>
            </a:r>
            <a:r>
              <a:rPr sz="2250" spc="-55" dirty="0">
                <a:solidFill>
                  <a:srgbClr val="FFFFFF"/>
                </a:solidFill>
                <a:latin typeface="Arial Black" panose="020B0A04020102020204" pitchFamily="34" charset="0"/>
                <a:cs typeface="Trebuchet MS"/>
              </a:rPr>
              <a:t>t  </a:t>
            </a:r>
            <a:r>
              <a:rPr sz="2250" spc="-130" dirty="0">
                <a:solidFill>
                  <a:srgbClr val="FFFFFF"/>
                </a:solidFill>
                <a:latin typeface="Arial Black" panose="020B0A04020102020204" pitchFamily="34" charset="0"/>
                <a:cs typeface="Trebuchet MS"/>
              </a:rPr>
              <a:t>c</a:t>
            </a:r>
            <a:r>
              <a:rPr sz="2250" spc="-50" dirty="0">
                <a:solidFill>
                  <a:srgbClr val="FFFFFF"/>
                </a:solidFill>
                <a:latin typeface="Arial Black" panose="020B0A04020102020204" pitchFamily="34" charset="0"/>
                <a:cs typeface="Trebuchet MS"/>
              </a:rPr>
              <a:t>a</a:t>
            </a:r>
            <a:r>
              <a:rPr sz="2250" spc="-145" dirty="0">
                <a:solidFill>
                  <a:srgbClr val="FFFFFF"/>
                </a:solidFill>
                <a:latin typeface="Arial Black" panose="020B0A04020102020204" pitchFamily="34" charset="0"/>
                <a:cs typeface="Trebuchet MS"/>
              </a:rPr>
              <a:t>r</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50" dirty="0">
                <a:solidFill>
                  <a:srgbClr val="FFFFFF"/>
                </a:solidFill>
                <a:latin typeface="Arial Black" panose="020B0A04020102020204" pitchFamily="34" charset="0"/>
                <a:cs typeface="Trebuchet MS"/>
              </a:rPr>
              <a:t>a</a:t>
            </a:r>
            <a:r>
              <a:rPr sz="2250" spc="10" dirty="0">
                <a:solidFill>
                  <a:srgbClr val="FFFFFF"/>
                </a:solidFill>
                <a:latin typeface="Arial Black" panose="020B0A04020102020204" pitchFamily="34" charset="0"/>
                <a:cs typeface="Trebuchet MS"/>
              </a:rPr>
              <a:t>n</a:t>
            </a:r>
            <a:r>
              <a:rPr sz="2250" spc="-30" dirty="0">
                <a:solidFill>
                  <a:srgbClr val="FFFFFF"/>
                </a:solidFill>
                <a:latin typeface="Arial Black" panose="020B0A04020102020204" pitchFamily="34" charset="0"/>
                <a:cs typeface="Trebuchet MS"/>
              </a:rPr>
              <a:t>d</a:t>
            </a:r>
            <a:r>
              <a:rPr sz="2250" spc="-160" dirty="0">
                <a:solidFill>
                  <a:srgbClr val="FFFFFF"/>
                </a:solidFill>
                <a:latin typeface="Arial Black" panose="020B0A04020102020204" pitchFamily="34" charset="0"/>
                <a:cs typeface="Trebuchet MS"/>
              </a:rPr>
              <a:t> </a:t>
            </a:r>
            <a:r>
              <a:rPr sz="2250" spc="-70" dirty="0">
                <a:solidFill>
                  <a:srgbClr val="FFFFFF"/>
                </a:solidFill>
                <a:latin typeface="Arial Black" panose="020B0A04020102020204" pitchFamily="34" charset="0"/>
                <a:cs typeface="Trebuchet MS"/>
              </a:rPr>
              <a:t>t</a:t>
            </a:r>
            <a:r>
              <a:rPr sz="2250" spc="-145" dirty="0">
                <a:solidFill>
                  <a:srgbClr val="FFFFFF"/>
                </a:solidFill>
                <a:latin typeface="Arial Black" panose="020B0A04020102020204" pitchFamily="34" charset="0"/>
                <a:cs typeface="Trebuchet MS"/>
              </a:rPr>
              <a:t>r</a:t>
            </a:r>
            <a:r>
              <a:rPr sz="2250" spc="-80" dirty="0">
                <a:solidFill>
                  <a:srgbClr val="FFFFFF"/>
                </a:solidFill>
                <a:latin typeface="Arial Black" panose="020B0A04020102020204" pitchFamily="34" charset="0"/>
                <a:cs typeface="Trebuchet MS"/>
              </a:rPr>
              <a:t>e</a:t>
            </a:r>
            <a:r>
              <a:rPr sz="2250" spc="-50" dirty="0">
                <a:solidFill>
                  <a:srgbClr val="FFFFFF"/>
                </a:solidFill>
                <a:latin typeface="Arial Black" panose="020B0A04020102020204" pitchFamily="34" charset="0"/>
                <a:cs typeface="Trebuchet MS"/>
              </a:rPr>
              <a:t>a</a:t>
            </a:r>
            <a:r>
              <a:rPr sz="2250" spc="-70" dirty="0">
                <a:solidFill>
                  <a:srgbClr val="FFFFFF"/>
                </a:solidFill>
                <a:latin typeface="Arial Black" panose="020B0A04020102020204" pitchFamily="34" charset="0"/>
                <a:cs typeface="Trebuchet MS"/>
              </a:rPr>
              <a:t>t</a:t>
            </a:r>
            <a:r>
              <a:rPr sz="2250" spc="10" dirty="0">
                <a:solidFill>
                  <a:srgbClr val="FFFFFF"/>
                </a:solidFill>
                <a:latin typeface="Arial Black" panose="020B0A04020102020204" pitchFamily="34" charset="0"/>
                <a:cs typeface="Trebuchet MS"/>
              </a:rPr>
              <a:t>m</a:t>
            </a:r>
            <a:r>
              <a:rPr sz="2250" spc="-80" dirty="0">
                <a:solidFill>
                  <a:srgbClr val="FFFFFF"/>
                </a:solidFill>
                <a:latin typeface="Arial Black" panose="020B0A04020102020204" pitchFamily="34" charset="0"/>
                <a:cs typeface="Trebuchet MS"/>
              </a:rPr>
              <a:t>e</a:t>
            </a:r>
            <a:r>
              <a:rPr sz="2250" spc="10" dirty="0">
                <a:solidFill>
                  <a:srgbClr val="FFFFFF"/>
                </a:solidFill>
                <a:latin typeface="Arial Black" panose="020B0A04020102020204" pitchFamily="34" charset="0"/>
                <a:cs typeface="Trebuchet MS"/>
              </a:rPr>
              <a:t>n</a:t>
            </a:r>
            <a:r>
              <a:rPr sz="2250" spc="-65" dirty="0">
                <a:solidFill>
                  <a:srgbClr val="FFFFFF"/>
                </a:solidFill>
                <a:latin typeface="Arial Black" panose="020B0A04020102020204" pitchFamily="34" charset="0"/>
                <a:cs typeface="Trebuchet MS"/>
              </a:rPr>
              <a:t>t</a:t>
            </a:r>
            <a:r>
              <a:rPr sz="2250" spc="-160" dirty="0">
                <a:solidFill>
                  <a:srgbClr val="FFFFFF"/>
                </a:solidFill>
                <a:latin typeface="Arial Black" panose="020B0A04020102020204" pitchFamily="34" charset="0"/>
                <a:cs typeface="Trebuchet MS"/>
              </a:rPr>
              <a:t> </a:t>
            </a:r>
            <a:r>
              <a:rPr sz="2250" spc="95" dirty="0">
                <a:solidFill>
                  <a:srgbClr val="FFFFFF"/>
                </a:solidFill>
                <a:latin typeface="Arial Black" panose="020B0A04020102020204" pitchFamily="34" charset="0"/>
                <a:cs typeface="Trebuchet MS"/>
              </a:rPr>
              <a:t>o</a:t>
            </a:r>
            <a:r>
              <a:rPr sz="2250" spc="-35" dirty="0">
                <a:solidFill>
                  <a:srgbClr val="FFFFFF"/>
                </a:solidFill>
                <a:latin typeface="Arial Black" panose="020B0A04020102020204" pitchFamily="34" charset="0"/>
                <a:cs typeface="Trebuchet MS"/>
              </a:rPr>
              <a:t>p</a:t>
            </a:r>
            <a:r>
              <a:rPr sz="2250" spc="-70" dirty="0">
                <a:solidFill>
                  <a:srgbClr val="FFFFFF"/>
                </a:solidFill>
                <a:latin typeface="Arial Black" panose="020B0A04020102020204" pitchFamily="34" charset="0"/>
                <a:cs typeface="Trebuchet MS"/>
              </a:rPr>
              <a:t>t</a:t>
            </a:r>
            <a:r>
              <a:rPr sz="2250" spc="-140" dirty="0">
                <a:solidFill>
                  <a:srgbClr val="FFFFFF"/>
                </a:solidFill>
                <a:latin typeface="Arial Black" panose="020B0A04020102020204" pitchFamily="34" charset="0"/>
                <a:cs typeface="Trebuchet MS"/>
              </a:rPr>
              <a:t>i</a:t>
            </a:r>
            <a:r>
              <a:rPr sz="2250" spc="95" dirty="0">
                <a:solidFill>
                  <a:srgbClr val="FFFFFF"/>
                </a:solidFill>
                <a:latin typeface="Arial Black" panose="020B0A04020102020204" pitchFamily="34" charset="0"/>
                <a:cs typeface="Trebuchet MS"/>
              </a:rPr>
              <a:t>o</a:t>
            </a:r>
            <a:r>
              <a:rPr sz="2250" spc="10" dirty="0">
                <a:solidFill>
                  <a:srgbClr val="FFFFFF"/>
                </a:solidFill>
                <a:latin typeface="Arial Black" panose="020B0A04020102020204" pitchFamily="34" charset="0"/>
                <a:cs typeface="Trebuchet MS"/>
              </a:rPr>
              <a:t>n</a:t>
            </a:r>
            <a:r>
              <a:rPr sz="2250" spc="30" dirty="0">
                <a:solidFill>
                  <a:srgbClr val="FFFFFF"/>
                </a:solidFill>
                <a:latin typeface="Arial Black" panose="020B0A04020102020204" pitchFamily="34" charset="0"/>
                <a:cs typeface="Trebuchet MS"/>
              </a:rPr>
              <a:t>s</a:t>
            </a:r>
            <a:r>
              <a:rPr sz="2250" spc="-325" dirty="0">
                <a:solidFill>
                  <a:srgbClr val="FFFFFF"/>
                </a:solidFill>
                <a:latin typeface="Arial Black" panose="020B0A04020102020204" pitchFamily="34" charset="0"/>
                <a:cs typeface="Trebuchet MS"/>
              </a:rPr>
              <a:t>.</a:t>
            </a:r>
            <a:r>
              <a:rPr sz="2250" spc="-160" dirty="0">
                <a:solidFill>
                  <a:srgbClr val="FFFFFF"/>
                </a:solidFill>
                <a:latin typeface="Arial Black" panose="020B0A04020102020204" pitchFamily="34" charset="0"/>
                <a:cs typeface="Trebuchet MS"/>
              </a:rPr>
              <a:t> </a:t>
            </a:r>
            <a:r>
              <a:rPr sz="2250" spc="10" dirty="0">
                <a:solidFill>
                  <a:srgbClr val="FFFFFF"/>
                </a:solidFill>
                <a:latin typeface="Arial Black" panose="020B0A04020102020204" pitchFamily="34" charset="0"/>
                <a:cs typeface="Trebuchet MS"/>
              </a:rPr>
              <a:t>B</a:t>
            </a:r>
            <a:r>
              <a:rPr sz="2250" spc="15" dirty="0">
                <a:solidFill>
                  <a:srgbClr val="FFFFFF"/>
                </a:solidFill>
                <a:latin typeface="Arial Black" panose="020B0A04020102020204" pitchFamily="34" charset="0"/>
                <a:cs typeface="Trebuchet MS"/>
              </a:rPr>
              <a:t>y  </a:t>
            </a:r>
            <a:r>
              <a:rPr sz="2250" spc="-35" dirty="0">
                <a:solidFill>
                  <a:srgbClr val="FFFFFF"/>
                </a:solidFill>
                <a:latin typeface="Arial Black" panose="020B0A04020102020204" pitchFamily="34" charset="0"/>
                <a:cs typeface="Trebuchet MS"/>
              </a:rPr>
              <a:t>analyzing </a:t>
            </a:r>
            <a:r>
              <a:rPr sz="2250" spc="-45" dirty="0">
                <a:solidFill>
                  <a:srgbClr val="FFFFFF"/>
                </a:solidFill>
                <a:latin typeface="Arial Black" panose="020B0A04020102020204" pitchFamily="34" charset="0"/>
                <a:cs typeface="Trebuchet MS"/>
              </a:rPr>
              <a:t>the </a:t>
            </a:r>
            <a:r>
              <a:rPr sz="2250" spc="-55" dirty="0">
                <a:solidFill>
                  <a:srgbClr val="FFFFFF"/>
                </a:solidFill>
                <a:latin typeface="Arial Black" panose="020B0A04020102020204" pitchFamily="34" charset="0"/>
                <a:cs typeface="Trebuchet MS"/>
              </a:rPr>
              <a:t>performance </a:t>
            </a:r>
            <a:r>
              <a:rPr sz="2250" spc="10" dirty="0">
                <a:solidFill>
                  <a:srgbClr val="FFFFFF"/>
                </a:solidFill>
                <a:latin typeface="Arial Black" panose="020B0A04020102020204" pitchFamily="34" charset="0"/>
                <a:cs typeface="Trebuchet MS"/>
              </a:rPr>
              <a:t>of </a:t>
            </a:r>
            <a:r>
              <a:rPr sz="2250" spc="-40" dirty="0">
                <a:solidFill>
                  <a:srgbClr val="FFFFFF"/>
                </a:solidFill>
                <a:latin typeface="Arial Black" panose="020B0A04020102020204" pitchFamily="34" charset="0"/>
                <a:cs typeface="Trebuchet MS"/>
              </a:rPr>
              <a:t>these </a:t>
            </a:r>
            <a:r>
              <a:rPr sz="2250" spc="-35" dirty="0">
                <a:solidFill>
                  <a:srgbClr val="FFFFFF"/>
                </a:solidFill>
                <a:latin typeface="Arial Black" panose="020B0A04020102020204" pitchFamily="34" charset="0"/>
                <a:cs typeface="Trebuchet MS"/>
              </a:rPr>
              <a:t> </a:t>
            </a:r>
            <a:r>
              <a:rPr sz="2250" spc="10" dirty="0">
                <a:solidFill>
                  <a:srgbClr val="FFFFFF"/>
                </a:solidFill>
                <a:latin typeface="Arial Black" panose="020B0A04020102020204" pitchFamily="34" charset="0"/>
                <a:cs typeface="Trebuchet MS"/>
              </a:rPr>
              <a:t>m</a:t>
            </a:r>
            <a:r>
              <a:rPr sz="2250" spc="95" dirty="0">
                <a:solidFill>
                  <a:srgbClr val="FFFFFF"/>
                </a:solidFill>
                <a:latin typeface="Arial Black" panose="020B0A04020102020204" pitchFamily="34" charset="0"/>
                <a:cs typeface="Trebuchet MS"/>
              </a:rPr>
              <a:t>o</a:t>
            </a:r>
            <a:r>
              <a:rPr sz="2250" spc="-35" dirty="0">
                <a:solidFill>
                  <a:srgbClr val="FFFFFF"/>
                </a:solidFill>
                <a:latin typeface="Arial Black" panose="020B0A04020102020204" pitchFamily="34" charset="0"/>
                <a:cs typeface="Trebuchet MS"/>
              </a:rPr>
              <a:t>d</a:t>
            </a:r>
            <a:r>
              <a:rPr sz="2250" spc="-80"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l</a:t>
            </a:r>
            <a:r>
              <a:rPr sz="2250" spc="30" dirty="0">
                <a:solidFill>
                  <a:srgbClr val="FFFFFF"/>
                </a:solidFill>
                <a:latin typeface="Arial Black" panose="020B0A04020102020204" pitchFamily="34" charset="0"/>
                <a:cs typeface="Trebuchet MS"/>
              </a:rPr>
              <a:t>s</a:t>
            </a:r>
            <a:r>
              <a:rPr sz="2250" spc="-350" dirty="0">
                <a:solidFill>
                  <a:srgbClr val="FFFFFF"/>
                </a:solidFill>
                <a:latin typeface="Arial Black" panose="020B0A04020102020204" pitchFamily="34" charset="0"/>
                <a:cs typeface="Trebuchet MS"/>
              </a:rPr>
              <a:t>,</a:t>
            </a:r>
            <a:r>
              <a:rPr sz="2250" spc="-160" dirty="0">
                <a:solidFill>
                  <a:srgbClr val="FFFFFF"/>
                </a:solidFill>
                <a:latin typeface="Arial Black" panose="020B0A04020102020204" pitchFamily="34" charset="0"/>
                <a:cs typeface="Trebuchet MS"/>
              </a:rPr>
              <a:t> </a:t>
            </a:r>
            <a:r>
              <a:rPr sz="2250" spc="25" dirty="0">
                <a:solidFill>
                  <a:srgbClr val="FFFFFF"/>
                </a:solidFill>
                <a:latin typeface="Arial Black" panose="020B0A04020102020204" pitchFamily="34" charset="0"/>
                <a:cs typeface="Trebuchet MS"/>
              </a:rPr>
              <a:t>w</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130" dirty="0">
                <a:solidFill>
                  <a:srgbClr val="FFFFFF"/>
                </a:solidFill>
                <a:latin typeface="Arial Black" panose="020B0A04020102020204" pitchFamily="34" charset="0"/>
                <a:cs typeface="Trebuchet MS"/>
              </a:rPr>
              <a:t>c</a:t>
            </a:r>
            <a:r>
              <a:rPr sz="2250" spc="-50" dirty="0">
                <a:solidFill>
                  <a:srgbClr val="FFFFFF"/>
                </a:solidFill>
                <a:latin typeface="Arial Black" panose="020B0A04020102020204" pitchFamily="34" charset="0"/>
                <a:cs typeface="Trebuchet MS"/>
              </a:rPr>
              <a:t>a</a:t>
            </a:r>
            <a:r>
              <a:rPr sz="2250" spc="15" dirty="0">
                <a:solidFill>
                  <a:srgbClr val="FFFFFF"/>
                </a:solidFill>
                <a:latin typeface="Arial Black" panose="020B0A04020102020204" pitchFamily="34" charset="0"/>
                <a:cs typeface="Trebuchet MS"/>
              </a:rPr>
              <a:t>n</a:t>
            </a:r>
            <a:r>
              <a:rPr sz="2250" spc="-160" dirty="0">
                <a:solidFill>
                  <a:srgbClr val="FFFFFF"/>
                </a:solidFill>
                <a:latin typeface="Arial Black" panose="020B0A04020102020204" pitchFamily="34" charset="0"/>
                <a:cs typeface="Trebuchet MS"/>
              </a:rPr>
              <a:t> </a:t>
            </a:r>
            <a:r>
              <a:rPr sz="2250" spc="-35" dirty="0">
                <a:solidFill>
                  <a:srgbClr val="FFFFFF"/>
                </a:solidFill>
                <a:latin typeface="Arial Black" panose="020B0A04020102020204" pitchFamily="34" charset="0"/>
                <a:cs typeface="Trebuchet MS"/>
              </a:rPr>
              <a:t>d</a:t>
            </a:r>
            <a:r>
              <a:rPr sz="2250" spc="-80" dirty="0">
                <a:solidFill>
                  <a:srgbClr val="FFFFFF"/>
                </a:solidFill>
                <a:latin typeface="Arial Black" panose="020B0A04020102020204" pitchFamily="34" charset="0"/>
                <a:cs typeface="Trebuchet MS"/>
              </a:rPr>
              <a:t>e</a:t>
            </a:r>
            <a:r>
              <a:rPr sz="2250" spc="-75" dirty="0">
                <a:solidFill>
                  <a:srgbClr val="FFFFFF"/>
                </a:solidFill>
                <a:latin typeface="Arial Black" panose="020B0A04020102020204" pitchFamily="34" charset="0"/>
                <a:cs typeface="Trebuchet MS"/>
              </a:rPr>
              <a:t>t</a:t>
            </a:r>
            <a:r>
              <a:rPr sz="2250" spc="-80" dirty="0">
                <a:solidFill>
                  <a:srgbClr val="FFFFFF"/>
                </a:solidFill>
                <a:latin typeface="Arial Black" panose="020B0A04020102020204" pitchFamily="34" charset="0"/>
                <a:cs typeface="Trebuchet MS"/>
              </a:rPr>
              <a:t>e</a:t>
            </a:r>
            <a:r>
              <a:rPr sz="2250" spc="-114" dirty="0">
                <a:solidFill>
                  <a:srgbClr val="FFFFFF"/>
                </a:solidFill>
                <a:latin typeface="Arial Black" panose="020B0A04020102020204" pitchFamily="34" charset="0"/>
                <a:cs typeface="Trebuchet MS"/>
              </a:rPr>
              <a:t>r</a:t>
            </a:r>
            <a:r>
              <a:rPr sz="2250" spc="10" dirty="0">
                <a:solidFill>
                  <a:srgbClr val="FFFFFF"/>
                </a:solidFill>
                <a:latin typeface="Arial Black" panose="020B0A04020102020204" pitchFamily="34" charset="0"/>
                <a:cs typeface="Trebuchet MS"/>
              </a:rPr>
              <a:t>m</a:t>
            </a:r>
            <a:r>
              <a:rPr sz="2250" spc="-140" dirty="0">
                <a:solidFill>
                  <a:srgbClr val="FFFFFF"/>
                </a:solidFill>
                <a:latin typeface="Arial Black" panose="020B0A04020102020204" pitchFamily="34" charset="0"/>
                <a:cs typeface="Trebuchet MS"/>
              </a:rPr>
              <a:t>i</a:t>
            </a:r>
            <a:r>
              <a:rPr sz="2250" spc="10" dirty="0">
                <a:solidFill>
                  <a:srgbClr val="FFFFFF"/>
                </a:solidFill>
                <a:latin typeface="Arial Black" panose="020B0A04020102020204" pitchFamily="34" charset="0"/>
                <a:cs typeface="Trebuchet MS"/>
              </a:rPr>
              <a:t>n</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25" dirty="0">
                <a:solidFill>
                  <a:srgbClr val="FFFFFF"/>
                </a:solidFill>
                <a:latin typeface="Arial Black" panose="020B0A04020102020204" pitchFamily="34" charset="0"/>
                <a:cs typeface="Trebuchet MS"/>
              </a:rPr>
              <a:t>w</a:t>
            </a:r>
            <a:r>
              <a:rPr sz="2250" spc="5" dirty="0">
                <a:solidFill>
                  <a:srgbClr val="FFFFFF"/>
                </a:solidFill>
                <a:latin typeface="Arial Black" panose="020B0A04020102020204" pitchFamily="34" charset="0"/>
                <a:cs typeface="Trebuchet MS"/>
              </a:rPr>
              <a:t>h</a:t>
            </a:r>
            <a:r>
              <a:rPr sz="2250" spc="-140" dirty="0">
                <a:solidFill>
                  <a:srgbClr val="FFFFFF"/>
                </a:solidFill>
                <a:latin typeface="Arial Black" panose="020B0A04020102020204" pitchFamily="34" charset="0"/>
                <a:cs typeface="Trebuchet MS"/>
              </a:rPr>
              <a:t>i</a:t>
            </a:r>
            <a:r>
              <a:rPr sz="2250" spc="-125" dirty="0">
                <a:solidFill>
                  <a:srgbClr val="FFFFFF"/>
                </a:solidFill>
                <a:latin typeface="Arial Black" panose="020B0A04020102020204" pitchFamily="34" charset="0"/>
                <a:cs typeface="Trebuchet MS"/>
              </a:rPr>
              <a:t>c</a:t>
            </a:r>
            <a:r>
              <a:rPr sz="2250" spc="10" dirty="0">
                <a:solidFill>
                  <a:srgbClr val="FFFFFF"/>
                </a:solidFill>
                <a:latin typeface="Arial Black" panose="020B0A04020102020204" pitchFamily="34" charset="0"/>
                <a:cs typeface="Trebuchet MS"/>
              </a:rPr>
              <a:t>h</a:t>
            </a:r>
            <a:r>
              <a:rPr sz="2250" spc="-160" dirty="0">
                <a:solidFill>
                  <a:srgbClr val="FFFFFF"/>
                </a:solidFill>
                <a:latin typeface="Arial Black" panose="020B0A04020102020204" pitchFamily="34" charset="0"/>
                <a:cs typeface="Trebuchet MS"/>
              </a:rPr>
              <a:t> </a:t>
            </a:r>
            <a:r>
              <a:rPr sz="2250" spc="95" dirty="0">
                <a:solidFill>
                  <a:srgbClr val="FFFFFF"/>
                </a:solidFill>
                <a:latin typeface="Arial Black" panose="020B0A04020102020204" pitchFamily="34" charset="0"/>
                <a:cs typeface="Trebuchet MS"/>
              </a:rPr>
              <a:t>o</a:t>
            </a:r>
            <a:r>
              <a:rPr sz="2250" spc="10" dirty="0">
                <a:solidFill>
                  <a:srgbClr val="FFFFFF"/>
                </a:solidFill>
                <a:latin typeface="Arial Black" panose="020B0A04020102020204" pitchFamily="34" charset="0"/>
                <a:cs typeface="Trebuchet MS"/>
              </a:rPr>
              <a:t>n</a:t>
            </a:r>
            <a:r>
              <a:rPr sz="2250" spc="-80" dirty="0">
                <a:solidFill>
                  <a:srgbClr val="FFFFFF"/>
                </a:solidFill>
                <a:latin typeface="Arial Black" panose="020B0A04020102020204" pitchFamily="34" charset="0"/>
                <a:cs typeface="Trebuchet MS"/>
              </a:rPr>
              <a:t>e</a:t>
            </a:r>
            <a:r>
              <a:rPr sz="2250" spc="30" dirty="0">
                <a:solidFill>
                  <a:srgbClr val="FFFFFF"/>
                </a:solidFill>
                <a:latin typeface="Arial Black" panose="020B0A04020102020204" pitchFamily="34" charset="0"/>
                <a:cs typeface="Trebuchet MS"/>
              </a:rPr>
              <a:t>s  </a:t>
            </a:r>
            <a:r>
              <a:rPr sz="2250" spc="-50" dirty="0">
                <a:solidFill>
                  <a:srgbClr val="FFFFFF"/>
                </a:solidFill>
                <a:latin typeface="Arial Black" panose="020B0A04020102020204" pitchFamily="34" charset="0"/>
                <a:cs typeface="Trebuchet MS"/>
              </a:rPr>
              <a:t>a</a:t>
            </a:r>
            <a:r>
              <a:rPr sz="2250" spc="-145" dirty="0">
                <a:solidFill>
                  <a:srgbClr val="FFFFFF"/>
                </a:solidFill>
                <a:latin typeface="Arial Black" panose="020B0A04020102020204" pitchFamily="34" charset="0"/>
                <a:cs typeface="Trebuchet MS"/>
              </a:rPr>
              <a:t>r</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70" dirty="0">
                <a:solidFill>
                  <a:srgbClr val="FFFFFF"/>
                </a:solidFill>
                <a:latin typeface="Arial Black" panose="020B0A04020102020204" pitchFamily="34" charset="0"/>
                <a:cs typeface="Trebuchet MS"/>
              </a:rPr>
              <a:t>t</a:t>
            </a:r>
            <a:r>
              <a:rPr sz="2250" spc="5" dirty="0">
                <a:solidFill>
                  <a:srgbClr val="FFFFFF"/>
                </a:solidFill>
                <a:latin typeface="Arial Black" panose="020B0A04020102020204" pitchFamily="34" charset="0"/>
                <a:cs typeface="Trebuchet MS"/>
              </a:rPr>
              <a:t>h</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10" dirty="0">
                <a:solidFill>
                  <a:srgbClr val="FFFFFF"/>
                </a:solidFill>
                <a:latin typeface="Arial Black" panose="020B0A04020102020204" pitchFamily="34" charset="0"/>
                <a:cs typeface="Trebuchet MS"/>
              </a:rPr>
              <a:t>m</a:t>
            </a:r>
            <a:r>
              <a:rPr sz="2250" spc="95" dirty="0">
                <a:solidFill>
                  <a:srgbClr val="FFFFFF"/>
                </a:solidFill>
                <a:latin typeface="Arial Black" panose="020B0A04020102020204" pitchFamily="34" charset="0"/>
                <a:cs typeface="Trebuchet MS"/>
              </a:rPr>
              <a:t>o</a:t>
            </a:r>
            <a:r>
              <a:rPr sz="2250" spc="30" dirty="0">
                <a:solidFill>
                  <a:srgbClr val="FFFFFF"/>
                </a:solidFill>
                <a:latin typeface="Arial Black" panose="020B0A04020102020204" pitchFamily="34" charset="0"/>
                <a:cs typeface="Trebuchet MS"/>
              </a:rPr>
              <a:t>s</a:t>
            </a:r>
            <a:r>
              <a:rPr sz="2250" spc="-65" dirty="0">
                <a:solidFill>
                  <a:srgbClr val="FFFFFF"/>
                </a:solidFill>
                <a:latin typeface="Arial Black" panose="020B0A04020102020204" pitchFamily="34" charset="0"/>
                <a:cs typeface="Trebuchet MS"/>
              </a:rPr>
              <a:t>t</a:t>
            </a:r>
            <a:r>
              <a:rPr sz="2250" spc="-160" dirty="0">
                <a:solidFill>
                  <a:srgbClr val="FFFFFF"/>
                </a:solidFill>
                <a:latin typeface="Arial Black" panose="020B0A04020102020204" pitchFamily="34" charset="0"/>
                <a:cs typeface="Trebuchet MS"/>
              </a:rPr>
              <a:t> </a:t>
            </a:r>
            <a:r>
              <a:rPr sz="2250" spc="-80" dirty="0">
                <a:solidFill>
                  <a:srgbClr val="FFFFFF"/>
                </a:solidFill>
                <a:latin typeface="Arial Black" panose="020B0A04020102020204" pitchFamily="34" charset="0"/>
                <a:cs typeface="Trebuchet MS"/>
              </a:rPr>
              <a:t>e</a:t>
            </a:r>
            <a:r>
              <a:rPr sz="2250" spc="-65" dirty="0">
                <a:solidFill>
                  <a:srgbClr val="FFFFFF"/>
                </a:solidFill>
                <a:latin typeface="Arial Black" panose="020B0A04020102020204" pitchFamily="34" charset="0"/>
                <a:cs typeface="Trebuchet MS"/>
              </a:rPr>
              <a:t>f</a:t>
            </a:r>
            <a:r>
              <a:rPr sz="2250" spc="-85" dirty="0">
                <a:solidFill>
                  <a:srgbClr val="FFFFFF"/>
                </a:solidFill>
                <a:latin typeface="Arial Black" panose="020B0A04020102020204" pitchFamily="34" charset="0"/>
                <a:cs typeface="Trebuchet MS"/>
              </a:rPr>
              <a:t>f</a:t>
            </a:r>
            <a:r>
              <a:rPr sz="2250" spc="-80" dirty="0">
                <a:solidFill>
                  <a:srgbClr val="FFFFFF"/>
                </a:solidFill>
                <a:latin typeface="Arial Black" panose="020B0A04020102020204" pitchFamily="34" charset="0"/>
                <a:cs typeface="Trebuchet MS"/>
              </a:rPr>
              <a:t>e</a:t>
            </a:r>
            <a:r>
              <a:rPr sz="2250" spc="-125" dirty="0">
                <a:solidFill>
                  <a:srgbClr val="FFFFFF"/>
                </a:solidFill>
                <a:latin typeface="Arial Black" panose="020B0A04020102020204" pitchFamily="34" charset="0"/>
                <a:cs typeface="Trebuchet MS"/>
              </a:rPr>
              <a:t>c</a:t>
            </a:r>
            <a:r>
              <a:rPr sz="2250" spc="-70" dirty="0">
                <a:solidFill>
                  <a:srgbClr val="FFFFFF"/>
                </a:solidFill>
                <a:latin typeface="Arial Black" panose="020B0A04020102020204" pitchFamily="34" charset="0"/>
                <a:cs typeface="Trebuchet MS"/>
              </a:rPr>
              <a:t>t</a:t>
            </a:r>
            <a:r>
              <a:rPr sz="2250" spc="-140" dirty="0">
                <a:solidFill>
                  <a:srgbClr val="FFFFFF"/>
                </a:solidFill>
                <a:latin typeface="Arial Black" panose="020B0A04020102020204" pitchFamily="34" charset="0"/>
                <a:cs typeface="Trebuchet MS"/>
              </a:rPr>
              <a:t>i</a:t>
            </a:r>
            <a:r>
              <a:rPr sz="2250" spc="-5" dirty="0">
                <a:solidFill>
                  <a:srgbClr val="FFFFFF"/>
                </a:solidFill>
                <a:latin typeface="Arial Black" panose="020B0A04020102020204" pitchFamily="34" charset="0"/>
                <a:cs typeface="Trebuchet MS"/>
              </a:rPr>
              <a:t>v</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140" dirty="0">
                <a:solidFill>
                  <a:srgbClr val="FFFFFF"/>
                </a:solidFill>
                <a:latin typeface="Arial Black" panose="020B0A04020102020204" pitchFamily="34" charset="0"/>
                <a:cs typeface="Trebuchet MS"/>
              </a:rPr>
              <a:t>i</a:t>
            </a:r>
            <a:r>
              <a:rPr sz="2250" spc="15" dirty="0">
                <a:solidFill>
                  <a:srgbClr val="FFFFFF"/>
                </a:solidFill>
                <a:latin typeface="Arial Black" panose="020B0A04020102020204" pitchFamily="34" charset="0"/>
                <a:cs typeface="Trebuchet MS"/>
              </a:rPr>
              <a:t>n</a:t>
            </a:r>
            <a:r>
              <a:rPr sz="2250" spc="-160" dirty="0">
                <a:solidFill>
                  <a:srgbClr val="FFFFFF"/>
                </a:solidFill>
                <a:latin typeface="Arial Black" panose="020B0A04020102020204" pitchFamily="34" charset="0"/>
                <a:cs typeface="Trebuchet MS"/>
              </a:rPr>
              <a:t> </a:t>
            </a:r>
            <a:r>
              <a:rPr sz="2250" spc="-30" dirty="0">
                <a:solidFill>
                  <a:srgbClr val="FFFFFF"/>
                </a:solidFill>
                <a:latin typeface="Arial Black" panose="020B0A04020102020204" pitchFamily="34" charset="0"/>
                <a:cs typeface="Trebuchet MS"/>
              </a:rPr>
              <a:t>p</a:t>
            </a:r>
            <a:r>
              <a:rPr sz="2250" spc="-145" dirty="0">
                <a:solidFill>
                  <a:srgbClr val="FFFFFF"/>
                </a:solidFill>
                <a:latin typeface="Arial Black" panose="020B0A04020102020204" pitchFamily="34" charset="0"/>
                <a:cs typeface="Trebuchet MS"/>
              </a:rPr>
              <a:t>r</a:t>
            </a:r>
            <a:r>
              <a:rPr sz="2250" spc="-80" dirty="0">
                <a:solidFill>
                  <a:srgbClr val="FFFFFF"/>
                </a:solidFill>
                <a:latin typeface="Arial Black" panose="020B0A04020102020204" pitchFamily="34" charset="0"/>
                <a:cs typeface="Trebuchet MS"/>
              </a:rPr>
              <a:t>e</a:t>
            </a:r>
            <a:r>
              <a:rPr sz="2250" spc="-35" dirty="0">
                <a:solidFill>
                  <a:srgbClr val="FFFFFF"/>
                </a:solidFill>
                <a:latin typeface="Arial Black" panose="020B0A04020102020204" pitchFamily="34" charset="0"/>
                <a:cs typeface="Trebuchet MS"/>
              </a:rPr>
              <a:t>d</a:t>
            </a:r>
            <a:r>
              <a:rPr sz="2250" spc="-140" dirty="0">
                <a:solidFill>
                  <a:srgbClr val="FFFFFF"/>
                </a:solidFill>
                <a:latin typeface="Arial Black" panose="020B0A04020102020204" pitchFamily="34" charset="0"/>
                <a:cs typeface="Trebuchet MS"/>
              </a:rPr>
              <a:t>i</a:t>
            </a:r>
            <a:r>
              <a:rPr sz="2250" spc="-125" dirty="0">
                <a:solidFill>
                  <a:srgbClr val="FFFFFF"/>
                </a:solidFill>
                <a:latin typeface="Arial Black" panose="020B0A04020102020204" pitchFamily="34" charset="0"/>
                <a:cs typeface="Trebuchet MS"/>
              </a:rPr>
              <a:t>c</a:t>
            </a:r>
            <a:r>
              <a:rPr sz="2250" spc="-70" dirty="0">
                <a:solidFill>
                  <a:srgbClr val="FFFFFF"/>
                </a:solidFill>
                <a:latin typeface="Arial Black" panose="020B0A04020102020204" pitchFamily="34" charset="0"/>
                <a:cs typeface="Trebuchet MS"/>
              </a:rPr>
              <a:t>t</a:t>
            </a:r>
            <a:r>
              <a:rPr sz="2250" spc="-140" dirty="0">
                <a:solidFill>
                  <a:srgbClr val="FFFFFF"/>
                </a:solidFill>
                <a:latin typeface="Arial Black" panose="020B0A04020102020204" pitchFamily="34" charset="0"/>
                <a:cs typeface="Trebuchet MS"/>
              </a:rPr>
              <a:t>i</a:t>
            </a:r>
            <a:r>
              <a:rPr sz="2250" spc="10" dirty="0">
                <a:solidFill>
                  <a:srgbClr val="FFFFFF"/>
                </a:solidFill>
                <a:latin typeface="Arial Black" panose="020B0A04020102020204" pitchFamily="34" charset="0"/>
                <a:cs typeface="Trebuchet MS"/>
              </a:rPr>
              <a:t>n</a:t>
            </a:r>
            <a:r>
              <a:rPr sz="2250" spc="70" dirty="0">
                <a:solidFill>
                  <a:srgbClr val="FFFFFF"/>
                </a:solidFill>
                <a:latin typeface="Arial Black" panose="020B0A04020102020204" pitchFamily="34" charset="0"/>
                <a:cs typeface="Trebuchet MS"/>
              </a:rPr>
              <a:t>g  </a:t>
            </a:r>
            <a:r>
              <a:rPr sz="2250" spc="-35" dirty="0">
                <a:solidFill>
                  <a:srgbClr val="FFFFFF"/>
                </a:solidFill>
                <a:latin typeface="Arial Black" panose="020B0A04020102020204" pitchFamily="34" charset="0"/>
                <a:cs typeface="Trebuchet MS"/>
              </a:rPr>
              <a:t>d</a:t>
            </a:r>
            <a:r>
              <a:rPr sz="2250" spc="-140" dirty="0">
                <a:solidFill>
                  <a:srgbClr val="FFFFFF"/>
                </a:solidFill>
                <a:latin typeface="Arial Black" panose="020B0A04020102020204" pitchFamily="34" charset="0"/>
                <a:cs typeface="Trebuchet MS"/>
              </a:rPr>
              <a:t>i</a:t>
            </a:r>
            <a:r>
              <a:rPr sz="2250" spc="-50" dirty="0">
                <a:solidFill>
                  <a:srgbClr val="FFFFFF"/>
                </a:solidFill>
                <a:latin typeface="Arial Black" panose="020B0A04020102020204" pitchFamily="34" charset="0"/>
                <a:cs typeface="Trebuchet MS"/>
              </a:rPr>
              <a:t>a</a:t>
            </a:r>
            <a:r>
              <a:rPr sz="2250" spc="-35" dirty="0">
                <a:solidFill>
                  <a:srgbClr val="FFFFFF"/>
                </a:solidFill>
                <a:latin typeface="Arial Black" panose="020B0A04020102020204" pitchFamily="34" charset="0"/>
                <a:cs typeface="Trebuchet MS"/>
              </a:rPr>
              <a:t>b</a:t>
            </a:r>
            <a:r>
              <a:rPr sz="2250" spc="-80" dirty="0">
                <a:solidFill>
                  <a:srgbClr val="FFFFFF"/>
                </a:solidFill>
                <a:latin typeface="Arial Black" panose="020B0A04020102020204" pitchFamily="34" charset="0"/>
                <a:cs typeface="Trebuchet MS"/>
              </a:rPr>
              <a:t>e</a:t>
            </a:r>
            <a:r>
              <a:rPr sz="2250" spc="-75" dirty="0">
                <a:solidFill>
                  <a:srgbClr val="FFFFFF"/>
                </a:solidFill>
                <a:latin typeface="Arial Black" panose="020B0A04020102020204" pitchFamily="34" charset="0"/>
                <a:cs typeface="Trebuchet MS"/>
              </a:rPr>
              <a:t>t</a:t>
            </a:r>
            <a:r>
              <a:rPr sz="2250" spc="-80" dirty="0">
                <a:solidFill>
                  <a:srgbClr val="FFFFFF"/>
                </a:solidFill>
                <a:latin typeface="Arial Black" panose="020B0A04020102020204" pitchFamily="34" charset="0"/>
                <a:cs typeface="Trebuchet MS"/>
              </a:rPr>
              <a:t>e</a:t>
            </a:r>
            <a:r>
              <a:rPr sz="2250" spc="35" dirty="0">
                <a:solidFill>
                  <a:srgbClr val="FFFFFF"/>
                </a:solidFill>
                <a:latin typeface="Arial Black" panose="020B0A04020102020204" pitchFamily="34" charset="0"/>
                <a:cs typeface="Trebuchet MS"/>
              </a:rPr>
              <a:t>s</a:t>
            </a:r>
            <a:r>
              <a:rPr sz="2250" spc="-160" dirty="0">
                <a:solidFill>
                  <a:srgbClr val="FFFFFF"/>
                </a:solidFill>
                <a:latin typeface="Arial Black" panose="020B0A04020102020204" pitchFamily="34" charset="0"/>
                <a:cs typeface="Trebuchet MS"/>
              </a:rPr>
              <a:t> </a:t>
            </a:r>
            <a:r>
              <a:rPr sz="2250" spc="-50" dirty="0">
                <a:solidFill>
                  <a:srgbClr val="FFFFFF"/>
                </a:solidFill>
                <a:latin typeface="Arial Black" panose="020B0A04020102020204" pitchFamily="34" charset="0"/>
                <a:cs typeface="Trebuchet MS"/>
              </a:rPr>
              <a:t>a</a:t>
            </a:r>
            <a:r>
              <a:rPr sz="2250" spc="10" dirty="0">
                <a:solidFill>
                  <a:srgbClr val="FFFFFF"/>
                </a:solidFill>
                <a:latin typeface="Arial Black" panose="020B0A04020102020204" pitchFamily="34" charset="0"/>
                <a:cs typeface="Trebuchet MS"/>
              </a:rPr>
              <a:t>n</a:t>
            </a:r>
            <a:r>
              <a:rPr sz="2250" spc="-30" dirty="0">
                <a:solidFill>
                  <a:srgbClr val="FFFFFF"/>
                </a:solidFill>
                <a:latin typeface="Arial Black" panose="020B0A04020102020204" pitchFamily="34" charset="0"/>
                <a:cs typeface="Trebuchet MS"/>
              </a:rPr>
              <a:t>d</a:t>
            </a:r>
            <a:r>
              <a:rPr sz="2250" spc="-160" dirty="0">
                <a:solidFill>
                  <a:srgbClr val="FFFFFF"/>
                </a:solidFill>
                <a:latin typeface="Arial Black" panose="020B0A04020102020204" pitchFamily="34" charset="0"/>
                <a:cs typeface="Trebuchet MS"/>
              </a:rPr>
              <a:t> </a:t>
            </a:r>
            <a:r>
              <a:rPr sz="2250" spc="-35" dirty="0">
                <a:solidFill>
                  <a:srgbClr val="FFFFFF"/>
                </a:solidFill>
                <a:latin typeface="Arial Black" panose="020B0A04020102020204" pitchFamily="34" charset="0"/>
                <a:cs typeface="Trebuchet MS"/>
              </a:rPr>
              <a:t>d</a:t>
            </a:r>
            <a:r>
              <a:rPr sz="2250" spc="-80" dirty="0">
                <a:solidFill>
                  <a:srgbClr val="FFFFFF"/>
                </a:solidFill>
                <a:latin typeface="Arial Black" panose="020B0A04020102020204" pitchFamily="34" charset="0"/>
                <a:cs typeface="Trebuchet MS"/>
              </a:rPr>
              <a:t>e</a:t>
            </a:r>
            <a:r>
              <a:rPr sz="2250" spc="-5" dirty="0">
                <a:solidFill>
                  <a:srgbClr val="FFFFFF"/>
                </a:solidFill>
                <a:latin typeface="Arial Black" panose="020B0A04020102020204" pitchFamily="34" charset="0"/>
                <a:cs typeface="Trebuchet MS"/>
              </a:rPr>
              <a:t>v</a:t>
            </a:r>
            <a:r>
              <a:rPr sz="2250" spc="-80"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l</a:t>
            </a:r>
            <a:r>
              <a:rPr sz="2250" spc="95" dirty="0">
                <a:solidFill>
                  <a:srgbClr val="FFFFFF"/>
                </a:solidFill>
                <a:latin typeface="Arial Black" panose="020B0A04020102020204" pitchFamily="34" charset="0"/>
                <a:cs typeface="Trebuchet MS"/>
              </a:rPr>
              <a:t>o</a:t>
            </a:r>
            <a:r>
              <a:rPr sz="2250" spc="-25" dirty="0">
                <a:solidFill>
                  <a:srgbClr val="FFFFFF"/>
                </a:solidFill>
                <a:latin typeface="Arial Black" panose="020B0A04020102020204" pitchFamily="34" charset="0"/>
                <a:cs typeface="Trebuchet MS"/>
              </a:rPr>
              <a:t>p</a:t>
            </a:r>
            <a:r>
              <a:rPr sz="2250" spc="-160" dirty="0">
                <a:solidFill>
                  <a:srgbClr val="FFFFFF"/>
                </a:solidFill>
                <a:latin typeface="Arial Black" panose="020B0A04020102020204" pitchFamily="34" charset="0"/>
                <a:cs typeface="Trebuchet MS"/>
              </a:rPr>
              <a:t> </a:t>
            </a:r>
            <a:r>
              <a:rPr sz="2250" spc="10" dirty="0">
                <a:solidFill>
                  <a:srgbClr val="FFFFFF"/>
                </a:solidFill>
                <a:latin typeface="Arial Black" panose="020B0A04020102020204" pitchFamily="34" charset="0"/>
                <a:cs typeface="Trebuchet MS"/>
              </a:rPr>
              <a:t>m</a:t>
            </a:r>
            <a:r>
              <a:rPr sz="2250" spc="95" dirty="0">
                <a:solidFill>
                  <a:srgbClr val="FFFFFF"/>
                </a:solidFill>
                <a:latin typeface="Arial Black" panose="020B0A04020102020204" pitchFamily="34" charset="0"/>
                <a:cs typeface="Trebuchet MS"/>
              </a:rPr>
              <a:t>o</a:t>
            </a:r>
            <a:r>
              <a:rPr sz="2250" spc="-145" dirty="0">
                <a:solidFill>
                  <a:srgbClr val="FFFFFF"/>
                </a:solidFill>
                <a:latin typeface="Arial Black" panose="020B0A04020102020204" pitchFamily="34" charset="0"/>
                <a:cs typeface="Trebuchet MS"/>
              </a:rPr>
              <a:t>r</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50" dirty="0">
                <a:solidFill>
                  <a:srgbClr val="FFFFFF"/>
                </a:solidFill>
                <a:latin typeface="Arial Black" panose="020B0A04020102020204" pitchFamily="34" charset="0"/>
                <a:cs typeface="Trebuchet MS"/>
              </a:rPr>
              <a:t>a</a:t>
            </a:r>
            <a:r>
              <a:rPr sz="2250" spc="-150" dirty="0">
                <a:solidFill>
                  <a:srgbClr val="FFFFFF"/>
                </a:solidFill>
                <a:latin typeface="Arial Black" panose="020B0A04020102020204" pitchFamily="34" charset="0"/>
                <a:cs typeface="Trebuchet MS"/>
              </a:rPr>
              <a:t>c</a:t>
            </a:r>
            <a:r>
              <a:rPr sz="2250" spc="-125" dirty="0">
                <a:solidFill>
                  <a:srgbClr val="FFFFFF"/>
                </a:solidFill>
                <a:latin typeface="Arial Black" panose="020B0A04020102020204" pitchFamily="34" charset="0"/>
                <a:cs typeface="Trebuchet MS"/>
              </a:rPr>
              <a:t>c</a:t>
            </a:r>
            <a:r>
              <a:rPr sz="2250" spc="-40" dirty="0">
                <a:solidFill>
                  <a:srgbClr val="FFFFFF"/>
                </a:solidFill>
                <a:latin typeface="Arial Black" panose="020B0A04020102020204" pitchFamily="34" charset="0"/>
                <a:cs typeface="Trebuchet MS"/>
              </a:rPr>
              <a:t>u</a:t>
            </a:r>
            <a:r>
              <a:rPr sz="2250" spc="-130" dirty="0">
                <a:solidFill>
                  <a:srgbClr val="FFFFFF"/>
                </a:solidFill>
                <a:latin typeface="Arial Black" panose="020B0A04020102020204" pitchFamily="34" charset="0"/>
                <a:cs typeface="Trebuchet MS"/>
              </a:rPr>
              <a:t>r</a:t>
            </a:r>
            <a:r>
              <a:rPr sz="2250" spc="-50" dirty="0">
                <a:solidFill>
                  <a:srgbClr val="FFFFFF"/>
                </a:solidFill>
                <a:latin typeface="Arial Black" panose="020B0A04020102020204" pitchFamily="34" charset="0"/>
                <a:cs typeface="Trebuchet MS"/>
              </a:rPr>
              <a:t>a</a:t>
            </a:r>
            <a:r>
              <a:rPr sz="2250" spc="-75" dirty="0">
                <a:solidFill>
                  <a:srgbClr val="FFFFFF"/>
                </a:solidFill>
                <a:latin typeface="Arial Black" panose="020B0A04020102020204" pitchFamily="34" charset="0"/>
                <a:cs typeface="Trebuchet MS"/>
              </a:rPr>
              <a:t>te</a:t>
            </a:r>
            <a:endParaRPr sz="2250" dirty="0">
              <a:latin typeface="Arial Black" panose="020B0A04020102020204" pitchFamily="34" charset="0"/>
              <a:cs typeface="Trebuchet MS"/>
            </a:endParaRPr>
          </a:p>
          <a:p>
            <a:pPr marR="5080">
              <a:lnSpc>
                <a:spcPct val="100000"/>
              </a:lnSpc>
              <a:spcBef>
                <a:spcPts val="75"/>
              </a:spcBef>
            </a:pPr>
            <a:r>
              <a:rPr sz="2250" spc="10" dirty="0">
                <a:solidFill>
                  <a:srgbClr val="FFFFFF"/>
                </a:solidFill>
                <a:latin typeface="Arial Black" panose="020B0A04020102020204" pitchFamily="34" charset="0"/>
                <a:cs typeface="Trebuchet MS"/>
              </a:rPr>
              <a:t>m</a:t>
            </a:r>
            <a:r>
              <a:rPr sz="2250" spc="95" dirty="0">
                <a:solidFill>
                  <a:srgbClr val="FFFFFF"/>
                </a:solidFill>
                <a:latin typeface="Arial Black" panose="020B0A04020102020204" pitchFamily="34" charset="0"/>
                <a:cs typeface="Trebuchet MS"/>
              </a:rPr>
              <a:t>o</a:t>
            </a:r>
            <a:r>
              <a:rPr sz="2250" spc="-35" dirty="0">
                <a:solidFill>
                  <a:srgbClr val="FFFFFF"/>
                </a:solidFill>
                <a:latin typeface="Arial Black" panose="020B0A04020102020204" pitchFamily="34" charset="0"/>
                <a:cs typeface="Trebuchet MS"/>
              </a:rPr>
              <a:t>d</a:t>
            </a:r>
            <a:r>
              <a:rPr sz="2250" spc="-80"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l</a:t>
            </a:r>
            <a:r>
              <a:rPr sz="2250" spc="35" dirty="0">
                <a:solidFill>
                  <a:srgbClr val="FFFFFF"/>
                </a:solidFill>
                <a:latin typeface="Arial Black" panose="020B0A04020102020204" pitchFamily="34" charset="0"/>
                <a:cs typeface="Trebuchet MS"/>
              </a:rPr>
              <a:t>s</a:t>
            </a:r>
            <a:r>
              <a:rPr sz="2250" spc="-160" dirty="0">
                <a:solidFill>
                  <a:srgbClr val="FFFFFF"/>
                </a:solidFill>
                <a:latin typeface="Arial Black" panose="020B0A04020102020204" pitchFamily="34" charset="0"/>
                <a:cs typeface="Trebuchet MS"/>
              </a:rPr>
              <a:t> </a:t>
            </a:r>
            <a:r>
              <a:rPr sz="2250" spc="-140" dirty="0">
                <a:solidFill>
                  <a:srgbClr val="FFFFFF"/>
                </a:solidFill>
                <a:latin typeface="Arial Black" panose="020B0A04020102020204" pitchFamily="34" charset="0"/>
                <a:cs typeface="Trebuchet MS"/>
              </a:rPr>
              <a:t>i</a:t>
            </a:r>
            <a:r>
              <a:rPr sz="2250" spc="15" dirty="0">
                <a:solidFill>
                  <a:srgbClr val="FFFFFF"/>
                </a:solidFill>
                <a:latin typeface="Arial Black" panose="020B0A04020102020204" pitchFamily="34" charset="0"/>
                <a:cs typeface="Trebuchet MS"/>
              </a:rPr>
              <a:t>n</a:t>
            </a:r>
            <a:r>
              <a:rPr sz="2250" spc="-160" dirty="0">
                <a:solidFill>
                  <a:srgbClr val="FFFFFF"/>
                </a:solidFill>
                <a:latin typeface="Arial Black" panose="020B0A04020102020204" pitchFamily="34" charset="0"/>
                <a:cs typeface="Trebuchet MS"/>
              </a:rPr>
              <a:t> </a:t>
            </a:r>
            <a:r>
              <a:rPr sz="2250" spc="-70" dirty="0">
                <a:solidFill>
                  <a:srgbClr val="FFFFFF"/>
                </a:solidFill>
                <a:latin typeface="Arial Black" panose="020B0A04020102020204" pitchFamily="34" charset="0"/>
                <a:cs typeface="Trebuchet MS"/>
              </a:rPr>
              <a:t>t</a:t>
            </a:r>
            <a:r>
              <a:rPr sz="2250" spc="5" dirty="0">
                <a:solidFill>
                  <a:srgbClr val="FFFFFF"/>
                </a:solidFill>
                <a:latin typeface="Arial Black" panose="020B0A04020102020204" pitchFamily="34" charset="0"/>
                <a:cs typeface="Trebuchet MS"/>
              </a:rPr>
              <a:t>h</a:t>
            </a:r>
            <a:r>
              <a:rPr sz="2250" spc="-75" dirty="0">
                <a:solidFill>
                  <a:srgbClr val="FFFFFF"/>
                </a:solidFill>
                <a:latin typeface="Arial Black" panose="020B0A04020102020204" pitchFamily="34" charset="0"/>
                <a:cs typeface="Trebuchet MS"/>
              </a:rPr>
              <a:t>e</a:t>
            </a:r>
            <a:r>
              <a:rPr sz="2250" spc="-160" dirty="0">
                <a:solidFill>
                  <a:srgbClr val="FFFFFF"/>
                </a:solidFill>
                <a:latin typeface="Arial Black" panose="020B0A04020102020204" pitchFamily="34" charset="0"/>
                <a:cs typeface="Trebuchet MS"/>
              </a:rPr>
              <a:t> </a:t>
            </a:r>
            <a:r>
              <a:rPr sz="2250" spc="-65" dirty="0">
                <a:solidFill>
                  <a:srgbClr val="FFFFFF"/>
                </a:solidFill>
                <a:latin typeface="Arial Black" panose="020B0A04020102020204" pitchFamily="34" charset="0"/>
                <a:cs typeface="Trebuchet MS"/>
              </a:rPr>
              <a:t>f</a:t>
            </a:r>
            <a:r>
              <a:rPr sz="2250" spc="-40" dirty="0">
                <a:solidFill>
                  <a:srgbClr val="FFFFFF"/>
                </a:solidFill>
                <a:latin typeface="Arial Black" panose="020B0A04020102020204" pitchFamily="34" charset="0"/>
                <a:cs typeface="Trebuchet MS"/>
              </a:rPr>
              <a:t>u</a:t>
            </a:r>
            <a:r>
              <a:rPr sz="2250" spc="-70" dirty="0">
                <a:solidFill>
                  <a:srgbClr val="FFFFFF"/>
                </a:solidFill>
                <a:latin typeface="Arial Black" panose="020B0A04020102020204" pitchFamily="34" charset="0"/>
                <a:cs typeface="Trebuchet MS"/>
              </a:rPr>
              <a:t>t</a:t>
            </a:r>
            <a:r>
              <a:rPr sz="2250" spc="-40" dirty="0">
                <a:solidFill>
                  <a:srgbClr val="FFFFFF"/>
                </a:solidFill>
                <a:latin typeface="Arial Black" panose="020B0A04020102020204" pitchFamily="34" charset="0"/>
                <a:cs typeface="Trebuchet MS"/>
              </a:rPr>
              <a:t>u</a:t>
            </a:r>
            <a:r>
              <a:rPr sz="2250" spc="-145" dirty="0">
                <a:solidFill>
                  <a:srgbClr val="FFFFFF"/>
                </a:solidFill>
                <a:latin typeface="Arial Black" panose="020B0A04020102020204" pitchFamily="34" charset="0"/>
                <a:cs typeface="Trebuchet MS"/>
              </a:rPr>
              <a:t>r</a:t>
            </a:r>
            <a:r>
              <a:rPr sz="2250" spc="-80" dirty="0">
                <a:solidFill>
                  <a:srgbClr val="FFFFFF"/>
                </a:solidFill>
                <a:latin typeface="Arial Black" panose="020B0A04020102020204" pitchFamily="34" charset="0"/>
                <a:cs typeface="Trebuchet MS"/>
              </a:rPr>
              <a:t>e</a:t>
            </a:r>
            <a:r>
              <a:rPr sz="2250" spc="-325" dirty="0">
                <a:solidFill>
                  <a:srgbClr val="FFFFFF"/>
                </a:solidFill>
                <a:latin typeface="Trebuchet MS"/>
                <a:cs typeface="Trebuchet MS"/>
              </a:rPr>
              <a:t>.</a:t>
            </a:r>
            <a:endParaRPr sz="2250" dirty="0">
              <a:latin typeface="Trebuchet MS"/>
              <a:cs typeface="Trebuchet MS"/>
            </a:endParaRPr>
          </a:p>
        </p:txBody>
      </p:sp>
      <p:sp>
        <p:nvSpPr>
          <p:cNvPr id="12" name="object 12"/>
          <p:cNvSpPr/>
          <p:nvPr/>
        </p:nvSpPr>
        <p:spPr>
          <a:xfrm>
            <a:off x="4419446" y="1418643"/>
            <a:ext cx="3000375" cy="66675"/>
          </a:xfrm>
          <a:custGeom>
            <a:avLst/>
            <a:gdLst/>
            <a:ahLst/>
            <a:cxnLst/>
            <a:rect l="l" t="t" r="r" b="b"/>
            <a:pathLst>
              <a:path w="3000375" h="66675">
                <a:moveTo>
                  <a:pt x="3000375" y="66675"/>
                </a:moveTo>
                <a:lnTo>
                  <a:pt x="0" y="66675"/>
                </a:lnTo>
                <a:lnTo>
                  <a:pt x="0" y="0"/>
                </a:lnTo>
                <a:lnTo>
                  <a:pt x="3000375" y="0"/>
                </a:lnTo>
                <a:lnTo>
                  <a:pt x="3000375" y="66675"/>
                </a:lnTo>
                <a:close/>
              </a:path>
            </a:pathLst>
          </a:custGeom>
          <a:solidFill>
            <a:srgbClr val="6FB0D9"/>
          </a:solidFill>
        </p:spPr>
        <p:txBody>
          <a:bodyPr wrap="square" lIns="0" tIns="0" rIns="0" bIns="0" rtlCol="0"/>
          <a:lstStyle/>
          <a:p>
            <a:endParaRPr/>
          </a:p>
        </p:txBody>
      </p:sp>
      <p:grpSp>
        <p:nvGrpSpPr>
          <p:cNvPr id="13" name="object 13"/>
          <p:cNvGrpSpPr/>
          <p:nvPr/>
        </p:nvGrpSpPr>
        <p:grpSpPr>
          <a:xfrm>
            <a:off x="0" y="686057"/>
            <a:ext cx="3863975" cy="9601200"/>
            <a:chOff x="0" y="686057"/>
            <a:chExt cx="3863975" cy="9601200"/>
          </a:xfrm>
        </p:grpSpPr>
        <p:sp>
          <p:nvSpPr>
            <p:cNvPr id="14" name="object 14"/>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5" name="object 15"/>
            <p:cNvSpPr/>
            <p:nvPr/>
          </p:nvSpPr>
          <p:spPr>
            <a:xfrm>
              <a:off x="0" y="6216954"/>
              <a:ext cx="3863975" cy="4070350"/>
            </a:xfrm>
            <a:custGeom>
              <a:avLst/>
              <a:gdLst/>
              <a:ahLst/>
              <a:cxnLst/>
              <a:rect l="l" t="t" r="r" b="b"/>
              <a:pathLst>
                <a:path w="3863975" h="4070350">
                  <a:moveTo>
                    <a:pt x="3018028" y="4070045"/>
                  </a:moveTo>
                  <a:lnTo>
                    <a:pt x="0" y="4070045"/>
                  </a:lnTo>
                  <a:lnTo>
                    <a:pt x="0" y="639648"/>
                  </a:lnTo>
                  <a:lnTo>
                    <a:pt x="639648" y="0"/>
                  </a:lnTo>
                  <a:lnTo>
                    <a:pt x="3863861" y="3224212"/>
                  </a:lnTo>
                  <a:lnTo>
                    <a:pt x="3018028" y="4070045"/>
                  </a:lnTo>
                  <a:close/>
                </a:path>
              </a:pathLst>
            </a:custGeom>
            <a:solidFill>
              <a:srgbClr val="6FB0D9"/>
            </a:solid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36"/>
                  </a:lnTo>
                  <a:lnTo>
                    <a:pt x="7082752" y="3179648"/>
                  </a:lnTo>
                  <a:lnTo>
                    <a:pt x="7082752" y="558800"/>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4993140" y="1430000"/>
            <a:ext cx="3227070" cy="570230"/>
          </a:xfrm>
          <a:prstGeom prst="rect">
            <a:avLst/>
          </a:prstGeom>
        </p:spPr>
        <p:txBody>
          <a:bodyPr vert="horz" wrap="square" lIns="0" tIns="15875" rIns="0" bIns="0" rtlCol="0">
            <a:spAutoFit/>
          </a:bodyPr>
          <a:lstStyle/>
          <a:p>
            <a:pPr marL="12700">
              <a:lnSpc>
                <a:spcPct val="100000"/>
              </a:lnSpc>
              <a:spcBef>
                <a:spcPts val="125"/>
              </a:spcBef>
            </a:pPr>
            <a:r>
              <a:rPr sz="3550" spc="225" dirty="0">
                <a:solidFill>
                  <a:srgbClr val="FFFFFF"/>
                </a:solidFill>
                <a:latin typeface="SimSun"/>
                <a:cs typeface="SimSun"/>
              </a:rPr>
              <a:t>P</a:t>
            </a:r>
            <a:r>
              <a:rPr sz="3550" spc="-260" dirty="0">
                <a:solidFill>
                  <a:srgbClr val="FFFFFF"/>
                </a:solidFill>
                <a:latin typeface="SimSun"/>
                <a:cs typeface="SimSun"/>
              </a:rPr>
              <a:t>r</a:t>
            </a:r>
            <a:r>
              <a:rPr sz="3550" spc="130" dirty="0">
                <a:solidFill>
                  <a:srgbClr val="FFFFFF"/>
                </a:solidFill>
                <a:latin typeface="SimSun"/>
                <a:cs typeface="SimSun"/>
              </a:rPr>
              <a:t>o</a:t>
            </a:r>
            <a:r>
              <a:rPr sz="3550" spc="310" dirty="0">
                <a:solidFill>
                  <a:srgbClr val="FFFFFF"/>
                </a:solidFill>
                <a:latin typeface="SimSun"/>
                <a:cs typeface="SimSun"/>
              </a:rPr>
              <a:t>p</a:t>
            </a:r>
            <a:r>
              <a:rPr sz="3550" spc="165" dirty="0">
                <a:solidFill>
                  <a:srgbClr val="FFFFFF"/>
                </a:solidFill>
                <a:latin typeface="SimSun"/>
                <a:cs typeface="SimSun"/>
              </a:rPr>
              <a:t>o</a:t>
            </a:r>
            <a:r>
              <a:rPr sz="3550" spc="-225" dirty="0">
                <a:solidFill>
                  <a:srgbClr val="FFFFFF"/>
                </a:solidFill>
                <a:latin typeface="SimSun"/>
                <a:cs typeface="SimSun"/>
              </a:rPr>
              <a:t>s</a:t>
            </a:r>
            <a:r>
              <a:rPr sz="3550" spc="30" dirty="0">
                <a:solidFill>
                  <a:srgbClr val="FFFFFF"/>
                </a:solidFill>
                <a:latin typeface="SimSun"/>
                <a:cs typeface="SimSun"/>
              </a:rPr>
              <a:t>e</a:t>
            </a:r>
            <a:r>
              <a:rPr sz="3550" spc="275" dirty="0">
                <a:solidFill>
                  <a:srgbClr val="FFFFFF"/>
                </a:solidFill>
                <a:latin typeface="SimSun"/>
                <a:cs typeface="SimSun"/>
              </a:rPr>
              <a:t>d</a:t>
            </a:r>
            <a:r>
              <a:rPr sz="3550" spc="-1000" dirty="0">
                <a:solidFill>
                  <a:srgbClr val="FFFFFF"/>
                </a:solidFill>
                <a:latin typeface="SimSun"/>
                <a:cs typeface="SimSun"/>
              </a:rPr>
              <a:t> </a:t>
            </a:r>
            <a:r>
              <a:rPr sz="3550" spc="955" dirty="0">
                <a:solidFill>
                  <a:srgbClr val="FFFFFF"/>
                </a:solidFill>
                <a:latin typeface="SimSun"/>
                <a:cs typeface="SimSun"/>
              </a:rPr>
              <a:t>M</a:t>
            </a:r>
            <a:r>
              <a:rPr sz="3550" spc="190" dirty="0">
                <a:solidFill>
                  <a:srgbClr val="FFFFFF"/>
                </a:solidFill>
                <a:latin typeface="SimSun"/>
                <a:cs typeface="SimSun"/>
              </a:rPr>
              <a:t>o</a:t>
            </a:r>
            <a:r>
              <a:rPr sz="3550" spc="270" dirty="0">
                <a:solidFill>
                  <a:srgbClr val="FFFFFF"/>
                </a:solidFill>
                <a:latin typeface="SimSun"/>
                <a:cs typeface="SimSun"/>
              </a:rPr>
              <a:t>d</a:t>
            </a:r>
            <a:r>
              <a:rPr sz="3550" spc="-25" dirty="0">
                <a:solidFill>
                  <a:srgbClr val="FFFFFF"/>
                </a:solidFill>
                <a:latin typeface="SimSun"/>
                <a:cs typeface="SimSun"/>
              </a:rPr>
              <a:t>e</a:t>
            </a:r>
            <a:r>
              <a:rPr sz="3550" spc="-755" dirty="0">
                <a:solidFill>
                  <a:srgbClr val="FFFFFF"/>
                </a:solidFill>
                <a:latin typeface="SimSun"/>
                <a:cs typeface="SimSun"/>
              </a:rPr>
              <a:t>l</a:t>
            </a:r>
            <a:endParaRPr sz="3550" dirty="0">
              <a:latin typeface="SimSun"/>
              <a:cs typeface="SimSun"/>
            </a:endParaRPr>
          </a:p>
        </p:txBody>
      </p:sp>
      <p:sp>
        <p:nvSpPr>
          <p:cNvPr id="11" name="object 11"/>
          <p:cNvSpPr/>
          <p:nvPr/>
        </p:nvSpPr>
        <p:spPr>
          <a:xfrm>
            <a:off x="4671316" y="2162784"/>
            <a:ext cx="3638550" cy="85725"/>
          </a:xfrm>
          <a:custGeom>
            <a:avLst/>
            <a:gdLst/>
            <a:ahLst/>
            <a:cxnLst/>
            <a:rect l="l" t="t" r="r" b="b"/>
            <a:pathLst>
              <a:path w="3638550" h="85725">
                <a:moveTo>
                  <a:pt x="3638549" y="85724"/>
                </a:moveTo>
                <a:lnTo>
                  <a:pt x="0" y="85724"/>
                </a:lnTo>
                <a:lnTo>
                  <a:pt x="0" y="0"/>
                </a:lnTo>
                <a:lnTo>
                  <a:pt x="3638549" y="0"/>
                </a:lnTo>
                <a:lnTo>
                  <a:pt x="3638549" y="85724"/>
                </a:lnTo>
                <a:close/>
              </a:path>
            </a:pathLst>
          </a:custGeom>
          <a:solidFill>
            <a:srgbClr val="6FB0D9"/>
          </a:solidFill>
        </p:spPr>
        <p:txBody>
          <a:bodyPr wrap="square" lIns="0" tIns="0" rIns="0" bIns="0" rtlCol="0"/>
          <a:lstStyle/>
          <a:p>
            <a:endParaRPr/>
          </a:p>
        </p:txBody>
      </p:sp>
      <p:pic>
        <p:nvPicPr>
          <p:cNvPr id="12" name="object 12"/>
          <p:cNvPicPr/>
          <p:nvPr/>
        </p:nvPicPr>
        <p:blipFill>
          <a:blip r:embed="rId3" cstate="print"/>
          <a:stretch>
            <a:fillRect/>
          </a:stretch>
        </p:blipFill>
        <p:spPr>
          <a:xfrm>
            <a:off x="11092749" y="3321653"/>
            <a:ext cx="6372126" cy="6372127"/>
          </a:xfrm>
          <a:prstGeom prst="rect">
            <a:avLst/>
          </a:prstGeom>
        </p:spPr>
      </p:pic>
      <p:sp>
        <p:nvSpPr>
          <p:cNvPr id="13" name="TextBox 12"/>
          <p:cNvSpPr txBox="1"/>
          <p:nvPr/>
        </p:nvSpPr>
        <p:spPr>
          <a:xfrm>
            <a:off x="4099161" y="2546985"/>
            <a:ext cx="6170226" cy="5016758"/>
          </a:xfrm>
          <a:prstGeom prst="rect">
            <a:avLst/>
          </a:prstGeom>
          <a:noFill/>
        </p:spPr>
        <p:txBody>
          <a:bodyPr wrap="square" rtlCol="0">
            <a:spAutoFit/>
          </a:bodyPr>
          <a:lstStyle/>
          <a:p>
            <a:r>
              <a:rPr lang="en-US" sz="2000" dirty="0">
                <a:solidFill>
                  <a:schemeClr val="bg1"/>
                </a:solidFill>
                <a:latin typeface="Arial Black" panose="020B0A04020102020204" pitchFamily="34" charset="0"/>
              </a:rPr>
              <a:t>A proposed artiﬁcial neural network  (ANN) model for diabetes prediction has  the potential to revolutionize the way  diabetes is diagnosed and treated. By  leveraging machine learning algorithms,  the model can analyze large amounts of  patient data to identify patterns and  predict the likelihood of developing  diabetes. This can help healthcare  professionals to intervene earlier and  provide personalized treatment plans,  leading to better health outcomes for  patients. Furthermore, the model can be  continuously updated with new patient  data, allowing for ongoing improvements  in accuracy and effectiveness.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70962" y="477725"/>
            <a:ext cx="7383237" cy="462947"/>
          </a:xfrm>
          <a:prstGeom prst="rect">
            <a:avLst/>
          </a:prstGeom>
        </p:spPr>
        <p:txBody>
          <a:bodyPr vert="horz" wrap="square" lIns="0" tIns="16510" rIns="0" bIns="0" rtlCol="0">
            <a:spAutoFit/>
          </a:bodyPr>
          <a:lstStyle/>
          <a:p>
            <a:pPr marL="12700">
              <a:lnSpc>
                <a:spcPct val="100000"/>
              </a:lnSpc>
              <a:spcBef>
                <a:spcPts val="130"/>
              </a:spcBef>
            </a:pPr>
            <a:r>
              <a:rPr lang="en-US" sz="2900" spc="440" dirty="0" smtClean="0">
                <a:solidFill>
                  <a:srgbClr val="FFFFFF"/>
                </a:solidFill>
                <a:latin typeface="SimSun"/>
                <a:cs typeface="SimSun"/>
              </a:rPr>
              <a:t>ANN Model Architecture</a:t>
            </a:r>
            <a:endParaRPr sz="2900" dirty="0">
              <a:latin typeface="SimSun"/>
              <a:cs typeface="SimSun"/>
            </a:endParaRPr>
          </a:p>
        </p:txBody>
      </p:sp>
      <p:sp>
        <p:nvSpPr>
          <p:cNvPr id="3" name="object 3"/>
          <p:cNvSpPr txBox="1"/>
          <p:nvPr/>
        </p:nvSpPr>
        <p:spPr>
          <a:xfrm>
            <a:off x="7965081" y="1257534"/>
            <a:ext cx="4338320" cy="3568700"/>
          </a:xfrm>
          <a:prstGeom prst="rect">
            <a:avLst/>
          </a:prstGeom>
        </p:spPr>
        <p:txBody>
          <a:bodyPr vert="horz" wrap="square" lIns="0" tIns="11430" rIns="0" bIns="0" rtlCol="0">
            <a:spAutoFit/>
          </a:bodyPr>
          <a:lstStyle/>
          <a:p>
            <a:pPr marL="12700" marR="5080">
              <a:lnSpc>
                <a:spcPct val="102000"/>
              </a:lnSpc>
              <a:spcBef>
                <a:spcPts val="90"/>
              </a:spcBef>
            </a:pPr>
            <a:r>
              <a:rPr sz="1900" spc="-55" dirty="0">
                <a:solidFill>
                  <a:srgbClr val="FFFFFF"/>
                </a:solidFill>
                <a:latin typeface="Trebuchet MS"/>
                <a:cs typeface="Trebuchet MS"/>
              </a:rPr>
              <a:t>To </a:t>
            </a:r>
            <a:r>
              <a:rPr sz="1900" spc="-65" dirty="0">
                <a:solidFill>
                  <a:srgbClr val="FFFFFF"/>
                </a:solidFill>
                <a:latin typeface="Trebuchet MS"/>
                <a:cs typeface="Trebuchet MS"/>
              </a:rPr>
              <a:t>build </a:t>
            </a:r>
            <a:r>
              <a:rPr sz="1900" spc="-10" dirty="0">
                <a:solidFill>
                  <a:srgbClr val="FFFFFF"/>
                </a:solidFill>
                <a:latin typeface="Trebuchet MS"/>
                <a:cs typeface="Trebuchet MS"/>
              </a:rPr>
              <a:t>an </a:t>
            </a:r>
            <a:r>
              <a:rPr sz="1900" spc="-60" dirty="0">
                <a:solidFill>
                  <a:srgbClr val="FFFFFF"/>
                </a:solidFill>
                <a:latin typeface="Trebuchet MS"/>
                <a:cs typeface="Trebuchet MS"/>
              </a:rPr>
              <a:t>Artiﬁcial </a:t>
            </a:r>
            <a:r>
              <a:rPr sz="1900" spc="-45" dirty="0">
                <a:solidFill>
                  <a:srgbClr val="FFFFFF"/>
                </a:solidFill>
                <a:latin typeface="Trebuchet MS"/>
                <a:cs typeface="Trebuchet MS"/>
              </a:rPr>
              <a:t>Neural </a:t>
            </a:r>
            <a:r>
              <a:rPr sz="1900" dirty="0">
                <a:solidFill>
                  <a:srgbClr val="FFFFFF"/>
                </a:solidFill>
                <a:latin typeface="Trebuchet MS"/>
                <a:cs typeface="Trebuchet MS"/>
              </a:rPr>
              <a:t>Network </a:t>
            </a:r>
            <a:r>
              <a:rPr sz="1900" spc="5" dirty="0">
                <a:solidFill>
                  <a:srgbClr val="FFFFFF"/>
                </a:solidFill>
                <a:latin typeface="Trebuchet MS"/>
                <a:cs typeface="Trebuchet MS"/>
              </a:rPr>
              <a:t> </a:t>
            </a:r>
            <a:r>
              <a:rPr sz="1900" spc="-100" dirty="0">
                <a:solidFill>
                  <a:srgbClr val="FFFFFF"/>
                </a:solidFill>
                <a:latin typeface="Trebuchet MS"/>
                <a:cs typeface="Trebuchet MS"/>
              </a:rPr>
              <a:t>(</a:t>
            </a:r>
            <a:r>
              <a:rPr sz="1900" spc="55" dirty="0">
                <a:solidFill>
                  <a:srgbClr val="FFFFFF"/>
                </a:solidFill>
                <a:latin typeface="Trebuchet MS"/>
                <a:cs typeface="Trebuchet MS"/>
              </a:rPr>
              <a:t>A</a:t>
            </a:r>
            <a:r>
              <a:rPr sz="1900" spc="114" dirty="0">
                <a:solidFill>
                  <a:srgbClr val="FFFFFF"/>
                </a:solidFill>
                <a:latin typeface="Trebuchet MS"/>
                <a:cs typeface="Trebuchet MS"/>
              </a:rPr>
              <a:t>N</a:t>
            </a:r>
            <a:r>
              <a:rPr sz="1900" spc="80" dirty="0">
                <a:solidFill>
                  <a:srgbClr val="FFFFFF"/>
                </a:solidFill>
                <a:latin typeface="Trebuchet MS"/>
                <a:cs typeface="Trebuchet MS"/>
              </a:rPr>
              <a:t>N</a:t>
            </a:r>
            <a:r>
              <a:rPr sz="1900" spc="-50" dirty="0">
                <a:solidFill>
                  <a:srgbClr val="FFFFFF"/>
                </a:solidFill>
                <a:latin typeface="Trebuchet MS"/>
                <a:cs typeface="Trebuchet MS"/>
              </a:rPr>
              <a:t>)</a:t>
            </a:r>
            <a:r>
              <a:rPr sz="1900" spc="-130" dirty="0">
                <a:solidFill>
                  <a:srgbClr val="FFFFFF"/>
                </a:solidFill>
                <a:latin typeface="Trebuchet MS"/>
                <a:cs typeface="Trebuchet MS"/>
              </a:rPr>
              <a:t> </a:t>
            </a:r>
            <a:r>
              <a:rPr sz="1900" spc="15" dirty="0">
                <a:solidFill>
                  <a:srgbClr val="FFFFFF"/>
                </a:solidFill>
                <a:latin typeface="Trebuchet MS"/>
                <a:cs typeface="Trebuchet MS"/>
              </a:rPr>
              <a:t>m</a:t>
            </a:r>
            <a:r>
              <a:rPr sz="1900" spc="85" dirty="0">
                <a:solidFill>
                  <a:srgbClr val="FFFFFF"/>
                </a:solidFill>
                <a:latin typeface="Trebuchet MS"/>
                <a:cs typeface="Trebuchet MS"/>
              </a:rPr>
              <a:t>o</a:t>
            </a:r>
            <a:r>
              <a:rPr sz="1900" spc="-25" dirty="0">
                <a:solidFill>
                  <a:srgbClr val="FFFFFF"/>
                </a:solidFill>
                <a:latin typeface="Trebuchet MS"/>
                <a:cs typeface="Trebuchet MS"/>
              </a:rPr>
              <a:t>d</a:t>
            </a:r>
            <a:r>
              <a:rPr sz="1900" spc="-65" dirty="0">
                <a:solidFill>
                  <a:srgbClr val="FFFFFF"/>
                </a:solidFill>
                <a:latin typeface="Trebuchet MS"/>
                <a:cs typeface="Trebuchet MS"/>
              </a:rPr>
              <a:t>e</a:t>
            </a:r>
            <a:r>
              <a:rPr sz="1900" spc="-130" dirty="0">
                <a:solidFill>
                  <a:srgbClr val="FFFFFF"/>
                </a:solidFill>
                <a:latin typeface="Trebuchet MS"/>
                <a:cs typeface="Trebuchet MS"/>
              </a:rPr>
              <a:t>l </a:t>
            </a:r>
            <a:r>
              <a:rPr sz="1900" spc="-25" dirty="0">
                <a:solidFill>
                  <a:srgbClr val="FFFFFF"/>
                </a:solidFill>
                <a:latin typeface="Trebuchet MS"/>
                <a:cs typeface="Trebuchet MS"/>
              </a:rPr>
              <a:t>u</a:t>
            </a:r>
            <a:r>
              <a:rPr sz="1900" spc="30" dirty="0">
                <a:solidFill>
                  <a:srgbClr val="FFFFFF"/>
                </a:solidFill>
                <a:latin typeface="Trebuchet MS"/>
                <a:cs typeface="Trebuchet MS"/>
              </a:rPr>
              <a:t>s</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spc="85" dirty="0">
                <a:solidFill>
                  <a:srgbClr val="FFFFFF"/>
                </a:solidFill>
                <a:latin typeface="Trebuchet MS"/>
                <a:cs typeface="Trebuchet MS"/>
              </a:rPr>
              <a:t>g</a:t>
            </a:r>
            <a:r>
              <a:rPr sz="1900" spc="-165" dirty="0">
                <a:solidFill>
                  <a:srgbClr val="FFFFFF"/>
                </a:solidFill>
                <a:latin typeface="Trebuchet MS"/>
                <a:cs typeface="Trebuchet MS"/>
              </a:rPr>
              <a:t> </a:t>
            </a:r>
            <a:r>
              <a:rPr sz="1900" spc="-200" dirty="0">
                <a:solidFill>
                  <a:srgbClr val="FFFFFF"/>
                </a:solidFill>
                <a:latin typeface="Trebuchet MS"/>
                <a:cs typeface="Trebuchet MS"/>
              </a:rPr>
              <a:t>T</a:t>
            </a:r>
            <a:r>
              <a:rPr sz="1900" spc="-65" dirty="0">
                <a:solidFill>
                  <a:srgbClr val="FFFFFF"/>
                </a:solidFill>
                <a:latin typeface="Trebuchet MS"/>
                <a:cs typeface="Trebuchet MS"/>
              </a:rPr>
              <a:t>e</a:t>
            </a:r>
            <a:r>
              <a:rPr sz="1900" spc="15" dirty="0">
                <a:solidFill>
                  <a:srgbClr val="FFFFFF"/>
                </a:solidFill>
                <a:latin typeface="Trebuchet MS"/>
                <a:cs typeface="Trebuchet MS"/>
              </a:rPr>
              <a:t>n</a:t>
            </a:r>
            <a:r>
              <a:rPr sz="1900" spc="30" dirty="0">
                <a:solidFill>
                  <a:srgbClr val="FFFFFF"/>
                </a:solidFill>
                <a:latin typeface="Trebuchet MS"/>
                <a:cs typeface="Trebuchet MS"/>
              </a:rPr>
              <a:t>s</a:t>
            </a:r>
            <a:r>
              <a:rPr sz="1900" spc="85" dirty="0">
                <a:solidFill>
                  <a:srgbClr val="FFFFFF"/>
                </a:solidFill>
                <a:latin typeface="Trebuchet MS"/>
                <a:cs typeface="Trebuchet MS"/>
              </a:rPr>
              <a:t>o</a:t>
            </a:r>
            <a:r>
              <a:rPr sz="1900" spc="-100" dirty="0">
                <a:solidFill>
                  <a:srgbClr val="FFFFFF"/>
                </a:solidFill>
                <a:latin typeface="Trebuchet MS"/>
                <a:cs typeface="Trebuchet MS"/>
              </a:rPr>
              <a:t>r</a:t>
            </a:r>
            <a:r>
              <a:rPr sz="1900" spc="40" dirty="0">
                <a:solidFill>
                  <a:srgbClr val="FFFFFF"/>
                </a:solidFill>
                <a:latin typeface="Trebuchet MS"/>
                <a:cs typeface="Trebuchet MS"/>
              </a:rPr>
              <a:t>F</a:t>
            </a:r>
            <a:r>
              <a:rPr sz="1900" spc="-135" dirty="0">
                <a:solidFill>
                  <a:srgbClr val="FFFFFF"/>
                </a:solidFill>
                <a:latin typeface="Trebuchet MS"/>
                <a:cs typeface="Trebuchet MS"/>
              </a:rPr>
              <a:t>l</a:t>
            </a:r>
            <a:r>
              <a:rPr sz="1900" spc="85" dirty="0">
                <a:solidFill>
                  <a:srgbClr val="FFFFFF"/>
                </a:solidFill>
                <a:latin typeface="Trebuchet MS"/>
                <a:cs typeface="Trebuchet MS"/>
              </a:rPr>
              <a:t>o</a:t>
            </a:r>
            <a:r>
              <a:rPr sz="1900" spc="35" dirty="0">
                <a:solidFill>
                  <a:srgbClr val="FFFFFF"/>
                </a:solidFill>
                <a:latin typeface="Trebuchet MS"/>
                <a:cs typeface="Trebuchet MS"/>
              </a:rPr>
              <a:t>w</a:t>
            </a:r>
            <a:r>
              <a:rPr sz="1900" spc="-135" dirty="0">
                <a:solidFill>
                  <a:srgbClr val="FFFFFF"/>
                </a:solidFill>
                <a:latin typeface="Trebuchet MS"/>
                <a:cs typeface="Trebuchet MS"/>
              </a:rPr>
              <a:t> </a:t>
            </a:r>
            <a:r>
              <a:rPr sz="1900" spc="5" dirty="0">
                <a:solidFill>
                  <a:srgbClr val="FFFFFF"/>
                </a:solidFill>
                <a:latin typeface="Trebuchet MS"/>
                <a:cs typeface="Trebuchet MS"/>
              </a:rPr>
              <a:t>K</a:t>
            </a:r>
            <a:r>
              <a:rPr sz="1900" spc="-65" dirty="0">
                <a:solidFill>
                  <a:srgbClr val="FFFFFF"/>
                </a:solidFill>
                <a:latin typeface="Trebuchet MS"/>
                <a:cs typeface="Trebuchet MS"/>
              </a:rPr>
              <a:t>e</a:t>
            </a:r>
            <a:r>
              <a:rPr sz="1900" spc="-105" dirty="0">
                <a:solidFill>
                  <a:srgbClr val="FFFFFF"/>
                </a:solidFill>
                <a:latin typeface="Trebuchet MS"/>
                <a:cs typeface="Trebuchet MS"/>
              </a:rPr>
              <a:t>r</a:t>
            </a:r>
            <a:r>
              <a:rPr sz="1900" spc="-35" dirty="0">
                <a:solidFill>
                  <a:srgbClr val="FFFFFF"/>
                </a:solidFill>
                <a:latin typeface="Trebuchet MS"/>
                <a:cs typeface="Trebuchet MS"/>
              </a:rPr>
              <a:t>a</a:t>
            </a:r>
            <a:r>
              <a:rPr sz="1900" spc="30" dirty="0">
                <a:solidFill>
                  <a:srgbClr val="FFFFFF"/>
                </a:solidFill>
                <a:latin typeface="Trebuchet MS"/>
                <a:cs typeface="Trebuchet MS"/>
              </a:rPr>
              <a:t>s</a:t>
            </a:r>
            <a:r>
              <a:rPr sz="1900" spc="-290" dirty="0">
                <a:solidFill>
                  <a:srgbClr val="FFFFFF"/>
                </a:solidFill>
                <a:latin typeface="Trebuchet MS"/>
                <a:cs typeface="Trebuchet MS"/>
              </a:rPr>
              <a:t>,</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40" dirty="0">
                <a:solidFill>
                  <a:srgbClr val="FFFFFF"/>
                </a:solidFill>
                <a:latin typeface="Trebuchet MS"/>
                <a:cs typeface="Trebuchet MS"/>
              </a:rPr>
              <a:t>e  </a:t>
            </a:r>
            <a:r>
              <a:rPr sz="1900" spc="55" dirty="0">
                <a:solidFill>
                  <a:srgbClr val="FFFFFF"/>
                </a:solidFill>
                <a:latin typeface="Trebuchet MS"/>
                <a:cs typeface="Trebuchet MS"/>
              </a:rPr>
              <a:t>ﬁ</a:t>
            </a:r>
            <a:r>
              <a:rPr sz="1900" spc="-95" dirty="0">
                <a:solidFill>
                  <a:srgbClr val="FFFFFF"/>
                </a:solidFill>
                <a:latin typeface="Trebuchet MS"/>
                <a:cs typeface="Trebuchet MS"/>
              </a:rPr>
              <a:t>r</a:t>
            </a:r>
            <a:r>
              <a:rPr sz="1900" spc="30" dirty="0">
                <a:solidFill>
                  <a:srgbClr val="FFFFFF"/>
                </a:solidFill>
                <a:latin typeface="Trebuchet MS"/>
                <a:cs typeface="Trebuchet MS"/>
              </a:rPr>
              <a:t>s</a:t>
            </a:r>
            <a:r>
              <a:rPr sz="1900" spc="-50" dirty="0">
                <a:solidFill>
                  <a:srgbClr val="FFFFFF"/>
                </a:solidFill>
                <a:latin typeface="Trebuchet MS"/>
                <a:cs typeface="Trebuchet MS"/>
              </a:rPr>
              <a:t>t</a:t>
            </a:r>
            <a:r>
              <a:rPr sz="1900" spc="-130" dirty="0">
                <a:solidFill>
                  <a:srgbClr val="FFFFFF"/>
                </a:solidFill>
                <a:latin typeface="Trebuchet MS"/>
                <a:cs typeface="Trebuchet MS"/>
              </a:rPr>
              <a:t> </a:t>
            </a:r>
            <a:r>
              <a:rPr sz="1900" spc="30" dirty="0">
                <a:solidFill>
                  <a:srgbClr val="FFFFFF"/>
                </a:solidFill>
                <a:latin typeface="Trebuchet MS"/>
                <a:cs typeface="Trebuchet MS"/>
              </a:rPr>
              <a:t>s</a:t>
            </a:r>
            <a:r>
              <a:rPr sz="1900" spc="-60" dirty="0">
                <a:solidFill>
                  <a:srgbClr val="FFFFFF"/>
                </a:solidFill>
                <a:latin typeface="Trebuchet MS"/>
                <a:cs typeface="Trebuchet MS"/>
              </a:rPr>
              <a:t>t</a:t>
            </a:r>
            <a:r>
              <a:rPr sz="1900" spc="-65" dirty="0">
                <a:solidFill>
                  <a:srgbClr val="FFFFFF"/>
                </a:solidFill>
                <a:latin typeface="Trebuchet MS"/>
                <a:cs typeface="Trebuchet MS"/>
              </a:rPr>
              <a:t>e</a:t>
            </a:r>
            <a:r>
              <a:rPr sz="1900" spc="-15" dirty="0">
                <a:solidFill>
                  <a:srgbClr val="FFFFFF"/>
                </a:solidFill>
                <a:latin typeface="Trebuchet MS"/>
                <a:cs typeface="Trebuchet MS"/>
              </a:rPr>
              <a:t>p</a:t>
            </a:r>
            <a:r>
              <a:rPr sz="1900" spc="-130" dirty="0">
                <a:solidFill>
                  <a:srgbClr val="FFFFFF"/>
                </a:solidFill>
                <a:latin typeface="Trebuchet MS"/>
                <a:cs typeface="Trebuchet MS"/>
              </a:rPr>
              <a:t> </a:t>
            </a:r>
            <a:r>
              <a:rPr sz="1900" spc="-114" dirty="0">
                <a:solidFill>
                  <a:srgbClr val="FFFFFF"/>
                </a:solidFill>
                <a:latin typeface="Trebuchet MS"/>
                <a:cs typeface="Trebuchet MS"/>
              </a:rPr>
              <a:t>i</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60" dirty="0">
                <a:solidFill>
                  <a:srgbClr val="FFFFFF"/>
                </a:solidFill>
                <a:latin typeface="Trebuchet MS"/>
                <a:cs typeface="Trebuchet MS"/>
              </a:rPr>
              <a:t>t</a:t>
            </a:r>
            <a:r>
              <a:rPr sz="1900" spc="90" dirty="0">
                <a:solidFill>
                  <a:srgbClr val="FFFFFF"/>
                </a:solidFill>
                <a:latin typeface="Trebuchet MS"/>
                <a:cs typeface="Trebuchet MS"/>
              </a:rPr>
              <a:t>o</a:t>
            </a:r>
            <a:r>
              <a:rPr sz="1900" spc="-130" dirty="0">
                <a:solidFill>
                  <a:srgbClr val="FFFFFF"/>
                </a:solidFill>
                <a:latin typeface="Trebuchet MS"/>
                <a:cs typeface="Trebuchet MS"/>
              </a:rPr>
              <a:t> </a:t>
            </a:r>
            <a:r>
              <a:rPr sz="1900" spc="-114" dirty="0">
                <a:solidFill>
                  <a:srgbClr val="FFFFFF"/>
                </a:solidFill>
                <a:latin typeface="Trebuchet MS"/>
                <a:cs typeface="Trebuchet MS"/>
              </a:rPr>
              <a:t>i</a:t>
            </a:r>
            <a:r>
              <a:rPr sz="1900" spc="15" dirty="0">
                <a:solidFill>
                  <a:srgbClr val="FFFFFF"/>
                </a:solidFill>
                <a:latin typeface="Trebuchet MS"/>
                <a:cs typeface="Trebuchet MS"/>
              </a:rPr>
              <a:t>m</a:t>
            </a:r>
            <a:r>
              <a:rPr sz="1900" spc="-20" dirty="0">
                <a:solidFill>
                  <a:srgbClr val="FFFFFF"/>
                </a:solidFill>
                <a:latin typeface="Trebuchet MS"/>
                <a:cs typeface="Trebuchet MS"/>
              </a:rPr>
              <a:t>p</a:t>
            </a:r>
            <a:r>
              <a:rPr sz="1900" spc="85" dirty="0">
                <a:solidFill>
                  <a:srgbClr val="FFFFFF"/>
                </a:solidFill>
                <a:latin typeface="Trebuchet MS"/>
                <a:cs typeface="Trebuchet MS"/>
              </a:rPr>
              <a:t>o</a:t>
            </a:r>
            <a:r>
              <a:rPr sz="1900" spc="-95" dirty="0">
                <a:solidFill>
                  <a:srgbClr val="FFFFFF"/>
                </a:solidFill>
                <a:latin typeface="Trebuchet MS"/>
                <a:cs typeface="Trebuchet MS"/>
              </a:rPr>
              <a:t>r</a:t>
            </a:r>
            <a:r>
              <a:rPr sz="1900" spc="-50" dirty="0">
                <a:solidFill>
                  <a:srgbClr val="FFFFFF"/>
                </a:solidFill>
                <a:latin typeface="Trebuchet MS"/>
                <a:cs typeface="Trebuchet MS"/>
              </a:rPr>
              <a:t>t</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5" dirty="0">
                <a:solidFill>
                  <a:srgbClr val="FFFFFF"/>
                </a:solidFill>
                <a:latin typeface="Trebuchet MS"/>
                <a:cs typeface="Trebuchet MS"/>
              </a:rPr>
              <a:t>n</a:t>
            </a:r>
            <a:r>
              <a:rPr sz="1900" spc="-65" dirty="0">
                <a:solidFill>
                  <a:srgbClr val="FFFFFF"/>
                </a:solidFill>
                <a:latin typeface="Trebuchet MS"/>
                <a:cs typeface="Trebuchet MS"/>
              </a:rPr>
              <a:t>e</a:t>
            </a:r>
            <a:r>
              <a:rPr sz="1900" spc="-120" dirty="0">
                <a:solidFill>
                  <a:srgbClr val="FFFFFF"/>
                </a:solidFill>
                <a:latin typeface="Trebuchet MS"/>
                <a:cs typeface="Trebuchet MS"/>
              </a:rPr>
              <a:t>c</a:t>
            </a:r>
            <a:r>
              <a:rPr sz="1900" spc="-65" dirty="0">
                <a:solidFill>
                  <a:srgbClr val="FFFFFF"/>
                </a:solidFill>
                <a:latin typeface="Trebuchet MS"/>
                <a:cs typeface="Trebuchet MS"/>
              </a:rPr>
              <a:t>e</a:t>
            </a:r>
            <a:r>
              <a:rPr sz="1900" spc="30" dirty="0">
                <a:solidFill>
                  <a:srgbClr val="FFFFFF"/>
                </a:solidFill>
                <a:latin typeface="Trebuchet MS"/>
                <a:cs typeface="Trebuchet MS"/>
              </a:rPr>
              <a:t>ss</a:t>
            </a:r>
            <a:r>
              <a:rPr sz="1900" spc="-35" dirty="0">
                <a:solidFill>
                  <a:srgbClr val="FFFFFF"/>
                </a:solidFill>
                <a:latin typeface="Trebuchet MS"/>
                <a:cs typeface="Trebuchet MS"/>
              </a:rPr>
              <a:t>a</a:t>
            </a:r>
            <a:r>
              <a:rPr sz="1900" spc="-95" dirty="0">
                <a:solidFill>
                  <a:srgbClr val="FFFFFF"/>
                </a:solidFill>
                <a:latin typeface="Trebuchet MS"/>
                <a:cs typeface="Trebuchet MS"/>
              </a:rPr>
              <a:t>r</a:t>
            </a:r>
            <a:r>
              <a:rPr sz="1900" spc="15" dirty="0">
                <a:solidFill>
                  <a:srgbClr val="FFFFFF"/>
                </a:solidFill>
                <a:latin typeface="Trebuchet MS"/>
                <a:cs typeface="Trebuchet MS"/>
              </a:rPr>
              <a:t>y  </a:t>
            </a:r>
            <a:r>
              <a:rPr sz="1900" spc="-135" dirty="0">
                <a:solidFill>
                  <a:srgbClr val="FFFFFF"/>
                </a:solidFill>
                <a:latin typeface="Trebuchet MS"/>
                <a:cs typeface="Trebuchet MS"/>
              </a:rPr>
              <a:t>l</a:t>
            </a:r>
            <a:r>
              <a:rPr sz="1900" spc="-114" dirty="0">
                <a:solidFill>
                  <a:srgbClr val="FFFFFF"/>
                </a:solidFill>
                <a:latin typeface="Trebuchet MS"/>
                <a:cs typeface="Trebuchet MS"/>
              </a:rPr>
              <a:t>i</a:t>
            </a:r>
            <a:r>
              <a:rPr sz="1900" spc="-25" dirty="0">
                <a:solidFill>
                  <a:srgbClr val="FFFFFF"/>
                </a:solidFill>
                <a:latin typeface="Trebuchet MS"/>
                <a:cs typeface="Trebuchet MS"/>
              </a:rPr>
              <a:t>b</a:t>
            </a:r>
            <a:r>
              <a:rPr sz="1900" spc="-105" dirty="0">
                <a:solidFill>
                  <a:srgbClr val="FFFFFF"/>
                </a:solidFill>
                <a:latin typeface="Trebuchet MS"/>
                <a:cs typeface="Trebuchet MS"/>
              </a:rPr>
              <a:t>r</a:t>
            </a:r>
            <a:r>
              <a:rPr sz="1900" spc="-35" dirty="0">
                <a:solidFill>
                  <a:srgbClr val="FFFFFF"/>
                </a:solidFill>
                <a:latin typeface="Trebuchet MS"/>
                <a:cs typeface="Trebuchet MS"/>
              </a:rPr>
              <a:t>a</a:t>
            </a:r>
            <a:r>
              <a:rPr sz="1900" spc="-95" dirty="0">
                <a:solidFill>
                  <a:srgbClr val="FFFFFF"/>
                </a:solidFill>
                <a:latin typeface="Trebuchet MS"/>
                <a:cs typeface="Trebuchet MS"/>
              </a:rPr>
              <a:t>r</a:t>
            </a:r>
            <a:r>
              <a:rPr sz="1900" spc="-114" dirty="0">
                <a:solidFill>
                  <a:srgbClr val="FFFFFF"/>
                </a:solidFill>
                <a:latin typeface="Trebuchet MS"/>
                <a:cs typeface="Trebuchet MS"/>
              </a:rPr>
              <a:t>i</a:t>
            </a:r>
            <a:r>
              <a:rPr sz="1900" spc="-65" dirty="0">
                <a:solidFill>
                  <a:srgbClr val="FFFFFF"/>
                </a:solidFill>
                <a:latin typeface="Trebuchet MS"/>
                <a:cs typeface="Trebuchet MS"/>
              </a:rPr>
              <a:t>e</a:t>
            </a:r>
            <a:r>
              <a:rPr sz="1900" spc="30" dirty="0">
                <a:solidFill>
                  <a:srgbClr val="FFFFFF"/>
                </a:solidFill>
                <a:latin typeface="Trebuchet MS"/>
                <a:cs typeface="Trebuchet MS"/>
              </a:rPr>
              <a:t>s</a:t>
            </a:r>
            <a:r>
              <a:rPr sz="1900" spc="-270" dirty="0">
                <a:solidFill>
                  <a:srgbClr val="FFFFFF"/>
                </a:solidFill>
                <a:latin typeface="Trebuchet MS"/>
                <a:cs typeface="Trebuchet MS"/>
              </a:rPr>
              <a:t>.</a:t>
            </a:r>
            <a:r>
              <a:rPr sz="1900" spc="-165" dirty="0">
                <a:solidFill>
                  <a:srgbClr val="FFFFFF"/>
                </a:solidFill>
                <a:latin typeface="Trebuchet MS"/>
                <a:cs typeface="Trebuchet MS"/>
              </a:rPr>
              <a:t> </a:t>
            </a:r>
            <a:r>
              <a:rPr sz="1900" spc="-200" dirty="0">
                <a:solidFill>
                  <a:srgbClr val="FFFFFF"/>
                </a:solidFill>
                <a:latin typeface="Trebuchet MS"/>
                <a:cs typeface="Trebuchet MS"/>
              </a:rPr>
              <a:t>T</a:t>
            </a:r>
            <a:r>
              <a:rPr sz="1900" spc="-65" dirty="0">
                <a:solidFill>
                  <a:srgbClr val="FFFFFF"/>
                </a:solidFill>
                <a:latin typeface="Trebuchet MS"/>
                <a:cs typeface="Trebuchet MS"/>
              </a:rPr>
              <a:t>e</a:t>
            </a:r>
            <a:r>
              <a:rPr sz="1900" spc="15" dirty="0">
                <a:solidFill>
                  <a:srgbClr val="FFFFFF"/>
                </a:solidFill>
                <a:latin typeface="Trebuchet MS"/>
                <a:cs typeface="Trebuchet MS"/>
              </a:rPr>
              <a:t>n</a:t>
            </a:r>
            <a:r>
              <a:rPr sz="1900" spc="30" dirty="0">
                <a:solidFill>
                  <a:srgbClr val="FFFFFF"/>
                </a:solidFill>
                <a:latin typeface="Trebuchet MS"/>
                <a:cs typeface="Trebuchet MS"/>
              </a:rPr>
              <a:t>s</a:t>
            </a:r>
            <a:r>
              <a:rPr sz="1900" spc="85" dirty="0">
                <a:solidFill>
                  <a:srgbClr val="FFFFFF"/>
                </a:solidFill>
                <a:latin typeface="Trebuchet MS"/>
                <a:cs typeface="Trebuchet MS"/>
              </a:rPr>
              <a:t>o</a:t>
            </a:r>
            <a:r>
              <a:rPr sz="1900" spc="-100" dirty="0">
                <a:solidFill>
                  <a:srgbClr val="FFFFFF"/>
                </a:solidFill>
                <a:latin typeface="Trebuchet MS"/>
                <a:cs typeface="Trebuchet MS"/>
              </a:rPr>
              <a:t>r</a:t>
            </a:r>
            <a:r>
              <a:rPr sz="1900" spc="40" dirty="0">
                <a:solidFill>
                  <a:srgbClr val="FFFFFF"/>
                </a:solidFill>
                <a:latin typeface="Trebuchet MS"/>
                <a:cs typeface="Trebuchet MS"/>
              </a:rPr>
              <a:t>F</a:t>
            </a:r>
            <a:r>
              <a:rPr sz="1900" spc="-135" dirty="0">
                <a:solidFill>
                  <a:srgbClr val="FFFFFF"/>
                </a:solidFill>
                <a:latin typeface="Trebuchet MS"/>
                <a:cs typeface="Trebuchet MS"/>
              </a:rPr>
              <a:t>l</a:t>
            </a:r>
            <a:r>
              <a:rPr sz="1900" spc="85" dirty="0">
                <a:solidFill>
                  <a:srgbClr val="FFFFFF"/>
                </a:solidFill>
                <a:latin typeface="Trebuchet MS"/>
                <a:cs typeface="Trebuchet MS"/>
              </a:rPr>
              <a:t>o</a:t>
            </a:r>
            <a:r>
              <a:rPr sz="1900" spc="35" dirty="0">
                <a:solidFill>
                  <a:srgbClr val="FFFFFF"/>
                </a:solidFill>
                <a:latin typeface="Trebuchet MS"/>
                <a:cs typeface="Trebuchet MS"/>
              </a:rPr>
              <a:t>w</a:t>
            </a:r>
            <a:r>
              <a:rPr sz="1900" spc="-135" dirty="0">
                <a:solidFill>
                  <a:srgbClr val="FFFFFF"/>
                </a:solidFill>
                <a:latin typeface="Trebuchet MS"/>
                <a:cs typeface="Trebuchet MS"/>
              </a:rPr>
              <a:t> </a:t>
            </a:r>
            <a:r>
              <a:rPr sz="1900" spc="-35" dirty="0">
                <a:solidFill>
                  <a:srgbClr val="FFFFFF"/>
                </a:solidFill>
                <a:latin typeface="Trebuchet MS"/>
                <a:cs typeface="Trebuchet MS"/>
              </a:rPr>
              <a:t>a</a:t>
            </a:r>
            <a:r>
              <a:rPr sz="1900" spc="15" dirty="0">
                <a:solidFill>
                  <a:srgbClr val="FFFFFF"/>
                </a:solidFill>
                <a:latin typeface="Trebuchet MS"/>
                <a:cs typeface="Trebuchet MS"/>
              </a:rPr>
              <a:t>n</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5" dirty="0">
                <a:solidFill>
                  <a:srgbClr val="FFFFFF"/>
                </a:solidFill>
                <a:latin typeface="Trebuchet MS"/>
                <a:cs typeface="Trebuchet MS"/>
              </a:rPr>
              <a:t>K</a:t>
            </a:r>
            <a:r>
              <a:rPr sz="1900" spc="-65" dirty="0">
                <a:solidFill>
                  <a:srgbClr val="FFFFFF"/>
                </a:solidFill>
                <a:latin typeface="Trebuchet MS"/>
                <a:cs typeface="Trebuchet MS"/>
              </a:rPr>
              <a:t>e</a:t>
            </a:r>
            <a:r>
              <a:rPr sz="1900" spc="-105" dirty="0">
                <a:solidFill>
                  <a:srgbClr val="FFFFFF"/>
                </a:solidFill>
                <a:latin typeface="Trebuchet MS"/>
                <a:cs typeface="Trebuchet MS"/>
              </a:rPr>
              <a:t>r</a:t>
            </a:r>
            <a:r>
              <a:rPr sz="1900" spc="-35" dirty="0">
                <a:solidFill>
                  <a:srgbClr val="FFFFFF"/>
                </a:solidFill>
                <a:latin typeface="Trebuchet MS"/>
                <a:cs typeface="Trebuchet MS"/>
              </a:rPr>
              <a:t>a</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120" dirty="0">
                <a:solidFill>
                  <a:srgbClr val="FFFFFF"/>
                </a:solidFill>
                <a:latin typeface="Trebuchet MS"/>
                <a:cs typeface="Trebuchet MS"/>
              </a:rPr>
              <a:t>r</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40" dirty="0">
                <a:solidFill>
                  <a:srgbClr val="FFFFFF"/>
                </a:solidFill>
                <a:latin typeface="Trebuchet MS"/>
                <a:cs typeface="Trebuchet MS"/>
              </a:rPr>
              <a:t>e  </a:t>
            </a:r>
            <a:r>
              <a:rPr sz="1900" spc="-55" dirty="0">
                <a:solidFill>
                  <a:srgbClr val="FFFFFF"/>
                </a:solidFill>
                <a:latin typeface="Trebuchet MS"/>
                <a:cs typeface="Trebuchet MS"/>
              </a:rPr>
              <a:t>t</a:t>
            </a:r>
            <a:r>
              <a:rPr sz="1900" spc="30" dirty="0">
                <a:solidFill>
                  <a:srgbClr val="FFFFFF"/>
                </a:solidFill>
                <a:latin typeface="Trebuchet MS"/>
                <a:cs typeface="Trebuchet MS"/>
              </a:rPr>
              <a:t>w</a:t>
            </a:r>
            <a:r>
              <a:rPr sz="1900" spc="90" dirty="0">
                <a:solidFill>
                  <a:srgbClr val="FFFFFF"/>
                </a:solidFill>
                <a:latin typeface="Trebuchet MS"/>
                <a:cs typeface="Trebuchet MS"/>
              </a:rPr>
              <a:t>o</a:t>
            </a:r>
            <a:r>
              <a:rPr sz="1900" spc="-130" dirty="0">
                <a:solidFill>
                  <a:srgbClr val="FFFFFF"/>
                </a:solidFill>
                <a:latin typeface="Trebuchet MS"/>
                <a:cs typeface="Trebuchet MS"/>
              </a:rPr>
              <a:t> </a:t>
            </a:r>
            <a:r>
              <a:rPr sz="1900" spc="15" dirty="0">
                <a:solidFill>
                  <a:srgbClr val="FFFFFF"/>
                </a:solidFill>
                <a:latin typeface="Trebuchet MS"/>
                <a:cs typeface="Trebuchet MS"/>
              </a:rPr>
              <a:t>m</a:t>
            </a:r>
            <a:r>
              <a:rPr sz="1900" spc="-35" dirty="0">
                <a:solidFill>
                  <a:srgbClr val="FFFFFF"/>
                </a:solidFill>
                <a:latin typeface="Trebuchet MS"/>
                <a:cs typeface="Trebuchet MS"/>
              </a:rPr>
              <a:t>a</a:t>
            </a:r>
            <a:r>
              <a:rPr sz="1900" spc="-114" dirty="0">
                <a:solidFill>
                  <a:srgbClr val="FFFFFF"/>
                </a:solidFill>
                <a:latin typeface="Trebuchet MS"/>
                <a:cs typeface="Trebuchet MS"/>
              </a:rPr>
              <a:t>i</a:t>
            </a:r>
            <a:r>
              <a:rPr sz="1900" spc="20" dirty="0">
                <a:solidFill>
                  <a:srgbClr val="FFFFFF"/>
                </a:solidFill>
                <a:latin typeface="Trebuchet MS"/>
                <a:cs typeface="Trebuchet MS"/>
              </a:rPr>
              <a:t>n</a:t>
            </a:r>
            <a:r>
              <a:rPr sz="1900" spc="-130" dirty="0">
                <a:solidFill>
                  <a:srgbClr val="FFFFFF"/>
                </a:solidFill>
                <a:latin typeface="Trebuchet MS"/>
                <a:cs typeface="Trebuchet MS"/>
              </a:rPr>
              <a:t> </a:t>
            </a:r>
            <a:r>
              <a:rPr sz="1900" spc="-135" dirty="0">
                <a:solidFill>
                  <a:srgbClr val="FFFFFF"/>
                </a:solidFill>
                <a:latin typeface="Trebuchet MS"/>
                <a:cs typeface="Trebuchet MS"/>
              </a:rPr>
              <a:t>l</a:t>
            </a:r>
            <a:r>
              <a:rPr sz="1900" spc="-114" dirty="0">
                <a:solidFill>
                  <a:srgbClr val="FFFFFF"/>
                </a:solidFill>
                <a:latin typeface="Trebuchet MS"/>
                <a:cs typeface="Trebuchet MS"/>
              </a:rPr>
              <a:t>i</a:t>
            </a:r>
            <a:r>
              <a:rPr sz="1900" spc="-25" dirty="0">
                <a:solidFill>
                  <a:srgbClr val="FFFFFF"/>
                </a:solidFill>
                <a:latin typeface="Trebuchet MS"/>
                <a:cs typeface="Trebuchet MS"/>
              </a:rPr>
              <a:t>b</a:t>
            </a:r>
            <a:r>
              <a:rPr sz="1900" spc="-105" dirty="0">
                <a:solidFill>
                  <a:srgbClr val="FFFFFF"/>
                </a:solidFill>
                <a:latin typeface="Trebuchet MS"/>
                <a:cs typeface="Trebuchet MS"/>
              </a:rPr>
              <a:t>r</a:t>
            </a:r>
            <a:r>
              <a:rPr sz="1900" spc="-35" dirty="0">
                <a:solidFill>
                  <a:srgbClr val="FFFFFF"/>
                </a:solidFill>
                <a:latin typeface="Trebuchet MS"/>
                <a:cs typeface="Trebuchet MS"/>
              </a:rPr>
              <a:t>a</a:t>
            </a:r>
            <a:r>
              <a:rPr sz="1900" spc="-95" dirty="0">
                <a:solidFill>
                  <a:srgbClr val="FFFFFF"/>
                </a:solidFill>
                <a:latin typeface="Trebuchet MS"/>
                <a:cs typeface="Trebuchet MS"/>
              </a:rPr>
              <a:t>r</a:t>
            </a:r>
            <a:r>
              <a:rPr sz="1900" spc="-114" dirty="0">
                <a:solidFill>
                  <a:srgbClr val="FFFFFF"/>
                </a:solidFill>
                <a:latin typeface="Trebuchet MS"/>
                <a:cs typeface="Trebuchet MS"/>
              </a:rPr>
              <a:t>i</a:t>
            </a:r>
            <a:r>
              <a:rPr sz="1900" spc="-65" dirty="0">
                <a:solidFill>
                  <a:srgbClr val="FFFFFF"/>
                </a:solidFill>
                <a:latin typeface="Trebuchet MS"/>
                <a:cs typeface="Trebuchet MS"/>
              </a:rPr>
              <a:t>e</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35" dirty="0">
                <a:solidFill>
                  <a:srgbClr val="FFFFFF"/>
                </a:solidFill>
                <a:latin typeface="Trebuchet MS"/>
                <a:cs typeface="Trebuchet MS"/>
              </a:rPr>
              <a:t>a</a:t>
            </a:r>
            <a:r>
              <a:rPr sz="1900" spc="-50" dirty="0">
                <a:solidFill>
                  <a:srgbClr val="FFFFFF"/>
                </a:solidFill>
                <a:latin typeface="Trebuchet MS"/>
                <a:cs typeface="Trebuchet MS"/>
              </a:rPr>
              <a:t>t</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120" dirty="0">
                <a:solidFill>
                  <a:srgbClr val="FFFFFF"/>
                </a:solidFill>
                <a:latin typeface="Trebuchet MS"/>
                <a:cs typeface="Trebuchet MS"/>
              </a:rPr>
              <a:t>r</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20" dirty="0">
                <a:solidFill>
                  <a:srgbClr val="FFFFFF"/>
                </a:solidFill>
                <a:latin typeface="Trebuchet MS"/>
                <a:cs typeface="Trebuchet MS"/>
              </a:rPr>
              <a:t>r</a:t>
            </a:r>
            <a:r>
              <a:rPr sz="1900" spc="-65" dirty="0">
                <a:solidFill>
                  <a:srgbClr val="FFFFFF"/>
                </a:solidFill>
                <a:latin typeface="Trebuchet MS"/>
                <a:cs typeface="Trebuchet MS"/>
              </a:rPr>
              <a:t>e</a:t>
            </a:r>
            <a:r>
              <a:rPr sz="1900" spc="-25" dirty="0">
                <a:solidFill>
                  <a:srgbClr val="FFFFFF"/>
                </a:solidFill>
                <a:latin typeface="Trebuchet MS"/>
                <a:cs typeface="Trebuchet MS"/>
              </a:rPr>
              <a:t>qu</a:t>
            </a:r>
            <a:r>
              <a:rPr sz="1900" spc="-114" dirty="0">
                <a:solidFill>
                  <a:srgbClr val="FFFFFF"/>
                </a:solidFill>
                <a:latin typeface="Trebuchet MS"/>
                <a:cs typeface="Trebuchet MS"/>
              </a:rPr>
              <a:t>i</a:t>
            </a:r>
            <a:r>
              <a:rPr sz="1900" spc="-120" dirty="0">
                <a:solidFill>
                  <a:srgbClr val="FFFFFF"/>
                </a:solidFill>
                <a:latin typeface="Trebuchet MS"/>
                <a:cs typeface="Trebuchet MS"/>
              </a:rPr>
              <a:t>r</a:t>
            </a:r>
            <a:r>
              <a:rPr sz="1900" spc="-65" dirty="0">
                <a:solidFill>
                  <a:srgbClr val="FFFFFF"/>
                </a:solidFill>
                <a:latin typeface="Trebuchet MS"/>
                <a:cs typeface="Trebuchet MS"/>
              </a:rPr>
              <a:t>e</a:t>
            </a:r>
            <a:r>
              <a:rPr sz="1900" spc="-25" dirty="0">
                <a:solidFill>
                  <a:srgbClr val="FFFFFF"/>
                </a:solidFill>
                <a:latin typeface="Trebuchet MS"/>
                <a:cs typeface="Trebuchet MS"/>
              </a:rPr>
              <a:t>d</a:t>
            </a:r>
            <a:r>
              <a:rPr sz="1900" spc="-270" dirty="0">
                <a:solidFill>
                  <a:srgbClr val="FFFFFF"/>
                </a:solidFill>
                <a:latin typeface="Trebuchet MS"/>
                <a:cs typeface="Trebuchet MS"/>
              </a:rPr>
              <a:t>.</a:t>
            </a:r>
            <a:r>
              <a:rPr sz="1900" spc="-130" dirty="0">
                <a:solidFill>
                  <a:srgbClr val="FFFFFF"/>
                </a:solidFill>
                <a:latin typeface="Trebuchet MS"/>
                <a:cs typeface="Trebuchet MS"/>
              </a:rPr>
              <a:t> </a:t>
            </a:r>
            <a:r>
              <a:rPr sz="1900" spc="25" dirty="0">
                <a:solidFill>
                  <a:srgbClr val="FFFFFF"/>
                </a:solidFill>
                <a:latin typeface="Trebuchet MS"/>
                <a:cs typeface="Trebuchet MS"/>
              </a:rPr>
              <a:t>A</a:t>
            </a:r>
            <a:r>
              <a:rPr sz="1900" spc="-50" dirty="0">
                <a:solidFill>
                  <a:srgbClr val="FFFFFF"/>
                </a:solidFill>
                <a:latin typeface="Trebuchet MS"/>
                <a:cs typeface="Trebuchet MS"/>
              </a:rPr>
              <a:t>f</a:t>
            </a:r>
            <a:r>
              <a:rPr sz="1900" spc="-60" dirty="0">
                <a:solidFill>
                  <a:srgbClr val="FFFFFF"/>
                </a:solidFill>
                <a:latin typeface="Trebuchet MS"/>
                <a:cs typeface="Trebuchet MS"/>
              </a:rPr>
              <a:t>t</a:t>
            </a:r>
            <a:r>
              <a:rPr sz="1900" spc="-65" dirty="0">
                <a:solidFill>
                  <a:srgbClr val="FFFFFF"/>
                </a:solidFill>
                <a:latin typeface="Trebuchet MS"/>
                <a:cs typeface="Trebuchet MS"/>
              </a:rPr>
              <a:t>e</a:t>
            </a:r>
            <a:r>
              <a:rPr sz="1900" spc="-75" dirty="0">
                <a:solidFill>
                  <a:srgbClr val="FFFFFF"/>
                </a:solidFill>
                <a:latin typeface="Trebuchet MS"/>
                <a:cs typeface="Trebuchet MS"/>
              </a:rPr>
              <a:t>r  </a:t>
            </a:r>
            <a:r>
              <a:rPr sz="1900" spc="-25" dirty="0">
                <a:solidFill>
                  <a:srgbClr val="FFFFFF"/>
                </a:solidFill>
                <a:latin typeface="Trebuchet MS"/>
                <a:cs typeface="Trebuchet MS"/>
              </a:rPr>
              <a:t>importing</a:t>
            </a:r>
            <a:r>
              <a:rPr sz="1900" spc="-130" dirty="0">
                <a:solidFill>
                  <a:srgbClr val="FFFFFF"/>
                </a:solidFill>
                <a:latin typeface="Trebuchet MS"/>
                <a:cs typeface="Trebuchet MS"/>
              </a:rPr>
              <a:t> </a:t>
            </a:r>
            <a:r>
              <a:rPr sz="1900" spc="-35" dirty="0">
                <a:solidFill>
                  <a:srgbClr val="FFFFFF"/>
                </a:solidFill>
                <a:latin typeface="Trebuchet MS"/>
                <a:cs typeface="Trebuchet MS"/>
              </a:rPr>
              <a:t>the</a:t>
            </a:r>
            <a:r>
              <a:rPr sz="1900" spc="-125" dirty="0">
                <a:solidFill>
                  <a:srgbClr val="FFFFFF"/>
                </a:solidFill>
                <a:latin typeface="Trebuchet MS"/>
                <a:cs typeface="Trebuchet MS"/>
              </a:rPr>
              <a:t> </a:t>
            </a:r>
            <a:r>
              <a:rPr sz="1900" spc="-95" dirty="0">
                <a:solidFill>
                  <a:srgbClr val="FFFFFF"/>
                </a:solidFill>
                <a:latin typeface="Trebuchet MS"/>
                <a:cs typeface="Trebuchet MS"/>
              </a:rPr>
              <a:t>libraries,</a:t>
            </a:r>
            <a:r>
              <a:rPr sz="1900" spc="-125" dirty="0">
                <a:solidFill>
                  <a:srgbClr val="FFFFFF"/>
                </a:solidFill>
                <a:latin typeface="Trebuchet MS"/>
                <a:cs typeface="Trebuchet MS"/>
              </a:rPr>
              <a:t> </a:t>
            </a:r>
            <a:r>
              <a:rPr sz="1900" spc="-35" dirty="0">
                <a:solidFill>
                  <a:srgbClr val="FFFFFF"/>
                </a:solidFill>
                <a:latin typeface="Trebuchet MS"/>
                <a:cs typeface="Trebuchet MS"/>
              </a:rPr>
              <a:t>the</a:t>
            </a:r>
            <a:r>
              <a:rPr sz="1900" spc="-130" dirty="0">
                <a:solidFill>
                  <a:srgbClr val="FFFFFF"/>
                </a:solidFill>
                <a:latin typeface="Trebuchet MS"/>
                <a:cs typeface="Trebuchet MS"/>
              </a:rPr>
              <a:t> </a:t>
            </a:r>
            <a:r>
              <a:rPr sz="1900" spc="-20" dirty="0">
                <a:solidFill>
                  <a:srgbClr val="FFFFFF"/>
                </a:solidFill>
                <a:latin typeface="Trebuchet MS"/>
                <a:cs typeface="Trebuchet MS"/>
              </a:rPr>
              <a:t>next</a:t>
            </a:r>
            <a:r>
              <a:rPr sz="1900" spc="-125" dirty="0">
                <a:solidFill>
                  <a:srgbClr val="FFFFFF"/>
                </a:solidFill>
                <a:latin typeface="Trebuchet MS"/>
                <a:cs typeface="Trebuchet MS"/>
              </a:rPr>
              <a:t> </a:t>
            </a:r>
            <a:r>
              <a:rPr sz="1900" spc="-30" dirty="0">
                <a:solidFill>
                  <a:srgbClr val="FFFFFF"/>
                </a:solidFill>
                <a:latin typeface="Trebuchet MS"/>
                <a:cs typeface="Trebuchet MS"/>
              </a:rPr>
              <a:t>step</a:t>
            </a:r>
            <a:r>
              <a:rPr sz="1900" spc="-125" dirty="0">
                <a:solidFill>
                  <a:srgbClr val="FFFFFF"/>
                </a:solidFill>
                <a:latin typeface="Trebuchet MS"/>
                <a:cs typeface="Trebuchet MS"/>
              </a:rPr>
              <a:t> </a:t>
            </a:r>
            <a:r>
              <a:rPr sz="1900" spc="-40" dirty="0">
                <a:solidFill>
                  <a:srgbClr val="FFFFFF"/>
                </a:solidFill>
                <a:latin typeface="Trebuchet MS"/>
                <a:cs typeface="Trebuchet MS"/>
              </a:rPr>
              <a:t>is</a:t>
            </a:r>
            <a:r>
              <a:rPr sz="1900" spc="-130" dirty="0">
                <a:solidFill>
                  <a:srgbClr val="FFFFFF"/>
                </a:solidFill>
                <a:latin typeface="Trebuchet MS"/>
                <a:cs typeface="Trebuchet MS"/>
              </a:rPr>
              <a:t> </a:t>
            </a:r>
            <a:r>
              <a:rPr sz="1900" spc="15" dirty="0">
                <a:solidFill>
                  <a:srgbClr val="FFFFFF"/>
                </a:solidFill>
                <a:latin typeface="Trebuchet MS"/>
                <a:cs typeface="Trebuchet MS"/>
              </a:rPr>
              <a:t>to </a:t>
            </a:r>
            <a:r>
              <a:rPr sz="1900" spc="-555" dirty="0">
                <a:solidFill>
                  <a:srgbClr val="FFFFFF"/>
                </a:solidFill>
                <a:latin typeface="Trebuchet MS"/>
                <a:cs typeface="Trebuchet MS"/>
              </a:rPr>
              <a:t> </a:t>
            </a:r>
            <a:r>
              <a:rPr sz="1900" spc="-20" dirty="0">
                <a:solidFill>
                  <a:srgbClr val="FFFFFF"/>
                </a:solidFill>
                <a:latin typeface="Trebuchet MS"/>
                <a:cs typeface="Trebuchet MS"/>
              </a:rPr>
              <a:t>p</a:t>
            </a:r>
            <a:r>
              <a:rPr sz="1900" spc="-120" dirty="0">
                <a:solidFill>
                  <a:srgbClr val="FFFFFF"/>
                </a:solidFill>
                <a:latin typeface="Trebuchet MS"/>
                <a:cs typeface="Trebuchet MS"/>
              </a:rPr>
              <a:t>r</a:t>
            </a:r>
            <a:r>
              <a:rPr sz="1900" spc="-65" dirty="0">
                <a:solidFill>
                  <a:srgbClr val="FFFFFF"/>
                </a:solidFill>
                <a:latin typeface="Trebuchet MS"/>
                <a:cs typeface="Trebuchet MS"/>
              </a:rPr>
              <a:t>e</a:t>
            </a:r>
            <a:r>
              <a:rPr sz="1900" spc="-20" dirty="0">
                <a:solidFill>
                  <a:srgbClr val="FFFFFF"/>
                </a:solidFill>
                <a:latin typeface="Trebuchet MS"/>
                <a:cs typeface="Trebuchet MS"/>
              </a:rPr>
              <a:t>p</a:t>
            </a:r>
            <a:r>
              <a:rPr sz="1900" spc="-35" dirty="0">
                <a:solidFill>
                  <a:srgbClr val="FFFFFF"/>
                </a:solidFill>
                <a:latin typeface="Trebuchet MS"/>
                <a:cs typeface="Trebuchet MS"/>
              </a:rPr>
              <a:t>a</a:t>
            </a:r>
            <a:r>
              <a:rPr sz="1900" spc="-120" dirty="0">
                <a:solidFill>
                  <a:srgbClr val="FFFFFF"/>
                </a:solidFill>
                <a:latin typeface="Trebuchet MS"/>
                <a:cs typeface="Trebuchet MS"/>
              </a:rPr>
              <a:t>r</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25" dirty="0">
                <a:solidFill>
                  <a:srgbClr val="FFFFFF"/>
                </a:solidFill>
                <a:latin typeface="Trebuchet MS"/>
                <a:cs typeface="Trebuchet MS"/>
              </a:rPr>
              <a:t>d</a:t>
            </a:r>
            <a:r>
              <a:rPr sz="1900" spc="-35" dirty="0">
                <a:solidFill>
                  <a:srgbClr val="FFFFFF"/>
                </a:solidFill>
                <a:latin typeface="Trebuchet MS"/>
                <a:cs typeface="Trebuchet MS"/>
              </a:rPr>
              <a:t>a</a:t>
            </a:r>
            <a:r>
              <a:rPr sz="1900" spc="-55" dirty="0">
                <a:solidFill>
                  <a:srgbClr val="FFFFFF"/>
                </a:solidFill>
                <a:latin typeface="Trebuchet MS"/>
                <a:cs typeface="Trebuchet MS"/>
              </a:rPr>
              <a:t>t</a:t>
            </a:r>
            <a:r>
              <a:rPr sz="1900" spc="-35" dirty="0">
                <a:solidFill>
                  <a:srgbClr val="FFFFFF"/>
                </a:solidFill>
                <a:latin typeface="Trebuchet MS"/>
                <a:cs typeface="Trebuchet MS"/>
              </a:rPr>
              <a:t>a</a:t>
            </a:r>
            <a:r>
              <a:rPr sz="1900" spc="-270" dirty="0">
                <a:solidFill>
                  <a:srgbClr val="FFFFFF"/>
                </a:solidFill>
                <a:latin typeface="Trebuchet MS"/>
                <a:cs typeface="Trebuchet MS"/>
              </a:rPr>
              <a:t>.</a:t>
            </a:r>
            <a:r>
              <a:rPr sz="1900" spc="-165"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25" dirty="0">
                <a:solidFill>
                  <a:srgbClr val="FFFFFF"/>
                </a:solidFill>
                <a:latin typeface="Trebuchet MS"/>
                <a:cs typeface="Trebuchet MS"/>
              </a:rPr>
              <a:t>d</a:t>
            </a:r>
            <a:r>
              <a:rPr sz="1900" spc="-35" dirty="0">
                <a:solidFill>
                  <a:srgbClr val="FFFFFF"/>
                </a:solidFill>
                <a:latin typeface="Trebuchet MS"/>
                <a:cs typeface="Trebuchet MS"/>
              </a:rPr>
              <a:t>a</a:t>
            </a:r>
            <a:r>
              <a:rPr sz="1900" spc="-55" dirty="0">
                <a:solidFill>
                  <a:srgbClr val="FFFFFF"/>
                </a:solidFill>
                <a:latin typeface="Trebuchet MS"/>
                <a:cs typeface="Trebuchet MS"/>
              </a:rPr>
              <a:t>t</a:t>
            </a:r>
            <a:r>
              <a:rPr sz="1900" spc="-30" dirty="0">
                <a:solidFill>
                  <a:srgbClr val="FFFFFF"/>
                </a:solidFill>
                <a:latin typeface="Trebuchet MS"/>
                <a:cs typeface="Trebuchet MS"/>
              </a:rPr>
              <a:t>a</a:t>
            </a:r>
            <a:r>
              <a:rPr sz="1900" spc="-130" dirty="0">
                <a:solidFill>
                  <a:srgbClr val="FFFFFF"/>
                </a:solidFill>
                <a:latin typeface="Trebuchet MS"/>
                <a:cs typeface="Trebuchet MS"/>
              </a:rPr>
              <a:t> </a:t>
            </a:r>
            <a:r>
              <a:rPr sz="1900" spc="30" dirty="0">
                <a:solidFill>
                  <a:srgbClr val="FFFFFF"/>
                </a:solidFill>
                <a:latin typeface="Trebuchet MS"/>
                <a:cs typeface="Trebuchet MS"/>
              </a:rPr>
              <a:t>s</a:t>
            </a:r>
            <a:r>
              <a:rPr sz="1900" spc="10" dirty="0">
                <a:solidFill>
                  <a:srgbClr val="FFFFFF"/>
                </a:solidFill>
                <a:latin typeface="Trebuchet MS"/>
                <a:cs typeface="Trebuchet MS"/>
              </a:rPr>
              <a:t>h</a:t>
            </a:r>
            <a:r>
              <a:rPr sz="1900" spc="85" dirty="0">
                <a:solidFill>
                  <a:srgbClr val="FFFFFF"/>
                </a:solidFill>
                <a:latin typeface="Trebuchet MS"/>
                <a:cs typeface="Trebuchet MS"/>
              </a:rPr>
              <a:t>o</a:t>
            </a:r>
            <a:r>
              <a:rPr sz="1900" spc="-25" dirty="0">
                <a:solidFill>
                  <a:srgbClr val="FFFFFF"/>
                </a:solidFill>
                <a:latin typeface="Trebuchet MS"/>
                <a:cs typeface="Trebuchet MS"/>
              </a:rPr>
              <a:t>u</a:t>
            </a:r>
            <a:r>
              <a:rPr sz="1900" spc="-135" dirty="0">
                <a:solidFill>
                  <a:srgbClr val="FFFFFF"/>
                </a:solidFill>
                <a:latin typeface="Trebuchet MS"/>
                <a:cs typeface="Trebuchet MS"/>
              </a:rPr>
              <a:t>l</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25" dirty="0">
                <a:solidFill>
                  <a:srgbClr val="FFFFFF"/>
                </a:solidFill>
                <a:latin typeface="Trebuchet MS"/>
                <a:cs typeface="Trebuchet MS"/>
              </a:rPr>
              <a:t>b</a:t>
            </a:r>
            <a:r>
              <a:rPr sz="1900" spc="-40" dirty="0">
                <a:solidFill>
                  <a:srgbClr val="FFFFFF"/>
                </a:solidFill>
                <a:latin typeface="Trebuchet MS"/>
                <a:cs typeface="Trebuchet MS"/>
              </a:rPr>
              <a:t>e  preprocessed </a:t>
            </a:r>
            <a:r>
              <a:rPr sz="1900" spc="-15" dirty="0">
                <a:solidFill>
                  <a:srgbClr val="FFFFFF"/>
                </a:solidFill>
                <a:latin typeface="Trebuchet MS"/>
                <a:cs typeface="Trebuchet MS"/>
              </a:rPr>
              <a:t>and </a:t>
            </a:r>
            <a:r>
              <a:rPr sz="1900" spc="-60" dirty="0">
                <a:solidFill>
                  <a:srgbClr val="FFFFFF"/>
                </a:solidFill>
                <a:latin typeface="Trebuchet MS"/>
                <a:cs typeface="Trebuchet MS"/>
              </a:rPr>
              <a:t>split </a:t>
            </a:r>
            <a:r>
              <a:rPr sz="1900" spc="-20" dirty="0">
                <a:solidFill>
                  <a:srgbClr val="FFFFFF"/>
                </a:solidFill>
                <a:latin typeface="Trebuchet MS"/>
                <a:cs typeface="Trebuchet MS"/>
              </a:rPr>
              <a:t>into </a:t>
            </a:r>
            <a:r>
              <a:rPr sz="1900" spc="-40" dirty="0">
                <a:solidFill>
                  <a:srgbClr val="FFFFFF"/>
                </a:solidFill>
                <a:latin typeface="Trebuchet MS"/>
                <a:cs typeface="Trebuchet MS"/>
              </a:rPr>
              <a:t>training </a:t>
            </a:r>
            <a:r>
              <a:rPr sz="1900" spc="-15" dirty="0">
                <a:solidFill>
                  <a:srgbClr val="FFFFFF"/>
                </a:solidFill>
                <a:latin typeface="Trebuchet MS"/>
                <a:cs typeface="Trebuchet MS"/>
              </a:rPr>
              <a:t>and </a:t>
            </a:r>
            <a:r>
              <a:rPr sz="1900" spc="-10" dirty="0">
                <a:solidFill>
                  <a:srgbClr val="FFFFFF"/>
                </a:solidFill>
                <a:latin typeface="Trebuchet MS"/>
                <a:cs typeface="Trebuchet MS"/>
              </a:rPr>
              <a:t> </a:t>
            </a:r>
            <a:r>
              <a:rPr sz="1900" spc="-60" dirty="0">
                <a:solidFill>
                  <a:srgbClr val="FFFFFF"/>
                </a:solidFill>
                <a:latin typeface="Trebuchet MS"/>
                <a:cs typeface="Trebuchet MS"/>
              </a:rPr>
              <a:t>t</a:t>
            </a:r>
            <a:r>
              <a:rPr sz="1900" spc="-65" dirty="0">
                <a:solidFill>
                  <a:srgbClr val="FFFFFF"/>
                </a:solidFill>
                <a:latin typeface="Trebuchet MS"/>
                <a:cs typeface="Trebuchet MS"/>
              </a:rPr>
              <a:t>e</a:t>
            </a:r>
            <a:r>
              <a:rPr sz="1900" spc="30" dirty="0">
                <a:solidFill>
                  <a:srgbClr val="FFFFFF"/>
                </a:solidFill>
                <a:latin typeface="Trebuchet MS"/>
                <a:cs typeface="Trebuchet MS"/>
              </a:rPr>
              <a:t>s</a:t>
            </a:r>
            <a:r>
              <a:rPr sz="1900" spc="-55" dirty="0">
                <a:solidFill>
                  <a:srgbClr val="FFFFFF"/>
                </a:solidFill>
                <a:latin typeface="Trebuchet MS"/>
                <a:cs typeface="Trebuchet MS"/>
              </a:rPr>
              <a:t>t</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spc="85" dirty="0">
                <a:solidFill>
                  <a:srgbClr val="FFFFFF"/>
                </a:solidFill>
                <a:latin typeface="Trebuchet MS"/>
                <a:cs typeface="Trebuchet MS"/>
              </a:rPr>
              <a:t>g</a:t>
            </a:r>
            <a:r>
              <a:rPr sz="1900" spc="-130" dirty="0">
                <a:solidFill>
                  <a:srgbClr val="FFFFFF"/>
                </a:solidFill>
                <a:latin typeface="Trebuchet MS"/>
                <a:cs typeface="Trebuchet MS"/>
              </a:rPr>
              <a:t> </a:t>
            </a:r>
            <a:r>
              <a:rPr sz="1900" spc="30" dirty="0">
                <a:solidFill>
                  <a:srgbClr val="FFFFFF"/>
                </a:solidFill>
                <a:latin typeface="Trebuchet MS"/>
                <a:cs typeface="Trebuchet MS"/>
              </a:rPr>
              <a:t>s</a:t>
            </a:r>
            <a:r>
              <a:rPr sz="1900" spc="-65" dirty="0">
                <a:solidFill>
                  <a:srgbClr val="FFFFFF"/>
                </a:solidFill>
                <a:latin typeface="Trebuchet MS"/>
                <a:cs typeface="Trebuchet MS"/>
              </a:rPr>
              <a:t>e</a:t>
            </a:r>
            <a:r>
              <a:rPr sz="1900" spc="-55" dirty="0">
                <a:solidFill>
                  <a:srgbClr val="FFFFFF"/>
                </a:solidFill>
                <a:latin typeface="Trebuchet MS"/>
                <a:cs typeface="Trebuchet MS"/>
              </a:rPr>
              <a:t>t</a:t>
            </a:r>
            <a:r>
              <a:rPr sz="1900" spc="30" dirty="0">
                <a:solidFill>
                  <a:srgbClr val="FFFFFF"/>
                </a:solidFill>
                <a:latin typeface="Trebuchet MS"/>
                <a:cs typeface="Trebuchet MS"/>
              </a:rPr>
              <a:t>s</a:t>
            </a:r>
            <a:r>
              <a:rPr sz="1900" spc="-270" dirty="0">
                <a:solidFill>
                  <a:srgbClr val="FFFFFF"/>
                </a:solidFill>
                <a:latin typeface="Trebuchet MS"/>
                <a:cs typeface="Trebuchet MS"/>
              </a:rPr>
              <a:t>.</a:t>
            </a:r>
            <a:r>
              <a:rPr sz="1900" spc="-165"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5" dirty="0">
                <a:solidFill>
                  <a:srgbClr val="FFFFFF"/>
                </a:solidFill>
                <a:latin typeface="Trebuchet MS"/>
                <a:cs typeface="Trebuchet MS"/>
              </a:rPr>
              <a:t>r</a:t>
            </a:r>
            <a:r>
              <a:rPr sz="1900" spc="-35" dirty="0">
                <a:solidFill>
                  <a:srgbClr val="FFFFFF"/>
                </a:solidFill>
                <a:latin typeface="Trebuchet MS"/>
                <a:cs typeface="Trebuchet MS"/>
              </a:rPr>
              <a:t>a</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spc="85" dirty="0">
                <a:solidFill>
                  <a:srgbClr val="FFFFFF"/>
                </a:solidFill>
                <a:latin typeface="Trebuchet MS"/>
                <a:cs typeface="Trebuchet MS"/>
              </a:rPr>
              <a:t>g</a:t>
            </a:r>
            <a:r>
              <a:rPr sz="1900" spc="-130" dirty="0">
                <a:solidFill>
                  <a:srgbClr val="FFFFFF"/>
                </a:solidFill>
                <a:latin typeface="Trebuchet MS"/>
                <a:cs typeface="Trebuchet MS"/>
              </a:rPr>
              <a:t> </a:t>
            </a:r>
            <a:r>
              <a:rPr sz="1900" spc="30" dirty="0">
                <a:solidFill>
                  <a:srgbClr val="FFFFFF"/>
                </a:solidFill>
                <a:latin typeface="Trebuchet MS"/>
                <a:cs typeface="Trebuchet MS"/>
              </a:rPr>
              <a:t>s</a:t>
            </a:r>
            <a:r>
              <a:rPr sz="1900" spc="-65" dirty="0">
                <a:solidFill>
                  <a:srgbClr val="FFFFFF"/>
                </a:solidFill>
                <a:latin typeface="Trebuchet MS"/>
                <a:cs typeface="Trebuchet MS"/>
              </a:rPr>
              <a:t>e</a:t>
            </a:r>
            <a:r>
              <a:rPr sz="1900" spc="-50" dirty="0">
                <a:solidFill>
                  <a:srgbClr val="FFFFFF"/>
                </a:solidFill>
                <a:latin typeface="Trebuchet MS"/>
                <a:cs typeface="Trebuchet MS"/>
              </a:rPr>
              <a:t>t</a:t>
            </a:r>
            <a:r>
              <a:rPr sz="1900" spc="-130" dirty="0">
                <a:solidFill>
                  <a:srgbClr val="FFFFFF"/>
                </a:solidFill>
                <a:latin typeface="Trebuchet MS"/>
                <a:cs typeface="Trebuchet MS"/>
              </a:rPr>
              <a:t> </a:t>
            </a:r>
            <a:r>
              <a:rPr sz="1900" spc="-114" dirty="0">
                <a:solidFill>
                  <a:srgbClr val="FFFFFF"/>
                </a:solidFill>
                <a:latin typeface="Trebuchet MS"/>
                <a:cs typeface="Trebuchet MS"/>
              </a:rPr>
              <a:t>i</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25" dirty="0">
                <a:solidFill>
                  <a:srgbClr val="FFFFFF"/>
                </a:solidFill>
                <a:latin typeface="Trebuchet MS"/>
                <a:cs typeface="Trebuchet MS"/>
              </a:rPr>
              <a:t>u</a:t>
            </a:r>
            <a:r>
              <a:rPr sz="1900" spc="30" dirty="0">
                <a:solidFill>
                  <a:srgbClr val="FFFFFF"/>
                </a:solidFill>
                <a:latin typeface="Trebuchet MS"/>
                <a:cs typeface="Trebuchet MS"/>
              </a:rPr>
              <a:t>s</a:t>
            </a:r>
            <a:r>
              <a:rPr sz="1900" spc="-65" dirty="0">
                <a:solidFill>
                  <a:srgbClr val="FFFFFF"/>
                </a:solidFill>
                <a:latin typeface="Trebuchet MS"/>
                <a:cs typeface="Trebuchet MS"/>
              </a:rPr>
              <a:t>e</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60" dirty="0">
                <a:solidFill>
                  <a:srgbClr val="FFFFFF"/>
                </a:solidFill>
                <a:latin typeface="Trebuchet MS"/>
                <a:cs typeface="Trebuchet MS"/>
              </a:rPr>
              <a:t>t</a:t>
            </a:r>
            <a:r>
              <a:rPr sz="1900" spc="60" dirty="0">
                <a:solidFill>
                  <a:srgbClr val="FFFFFF"/>
                </a:solidFill>
                <a:latin typeface="Trebuchet MS"/>
                <a:cs typeface="Trebuchet MS"/>
              </a:rPr>
              <a:t>o  </a:t>
            </a:r>
            <a:r>
              <a:rPr sz="1900" spc="-60" dirty="0">
                <a:solidFill>
                  <a:srgbClr val="FFFFFF"/>
                </a:solidFill>
                <a:latin typeface="Trebuchet MS"/>
                <a:cs typeface="Trebuchet MS"/>
              </a:rPr>
              <a:t>train </a:t>
            </a:r>
            <a:r>
              <a:rPr sz="1900" spc="-35" dirty="0">
                <a:solidFill>
                  <a:srgbClr val="FFFFFF"/>
                </a:solidFill>
                <a:latin typeface="Trebuchet MS"/>
                <a:cs typeface="Trebuchet MS"/>
              </a:rPr>
              <a:t>the </a:t>
            </a:r>
            <a:r>
              <a:rPr sz="1900" spc="-70" dirty="0">
                <a:solidFill>
                  <a:srgbClr val="FFFFFF"/>
                </a:solidFill>
                <a:latin typeface="Trebuchet MS"/>
                <a:cs typeface="Trebuchet MS"/>
              </a:rPr>
              <a:t>model, </a:t>
            </a:r>
            <a:r>
              <a:rPr sz="1900" spc="-55" dirty="0">
                <a:solidFill>
                  <a:srgbClr val="FFFFFF"/>
                </a:solidFill>
                <a:latin typeface="Trebuchet MS"/>
                <a:cs typeface="Trebuchet MS"/>
              </a:rPr>
              <a:t>while </a:t>
            </a:r>
            <a:r>
              <a:rPr sz="1900" spc="-35" dirty="0">
                <a:solidFill>
                  <a:srgbClr val="FFFFFF"/>
                </a:solidFill>
                <a:latin typeface="Trebuchet MS"/>
                <a:cs typeface="Trebuchet MS"/>
              </a:rPr>
              <a:t>the </a:t>
            </a:r>
            <a:r>
              <a:rPr sz="1900" spc="-25" dirty="0">
                <a:solidFill>
                  <a:srgbClr val="FFFFFF"/>
                </a:solidFill>
                <a:latin typeface="Trebuchet MS"/>
                <a:cs typeface="Trebuchet MS"/>
              </a:rPr>
              <a:t>testing </a:t>
            </a:r>
            <a:r>
              <a:rPr sz="1900" spc="-30" dirty="0">
                <a:solidFill>
                  <a:srgbClr val="FFFFFF"/>
                </a:solidFill>
                <a:latin typeface="Trebuchet MS"/>
                <a:cs typeface="Trebuchet MS"/>
              </a:rPr>
              <a:t>set </a:t>
            </a:r>
            <a:r>
              <a:rPr sz="1900" spc="-40" dirty="0">
                <a:solidFill>
                  <a:srgbClr val="FFFFFF"/>
                </a:solidFill>
                <a:latin typeface="Trebuchet MS"/>
                <a:cs typeface="Trebuchet MS"/>
              </a:rPr>
              <a:t>is </a:t>
            </a:r>
            <a:r>
              <a:rPr sz="1900" spc="-35" dirty="0">
                <a:solidFill>
                  <a:srgbClr val="FFFFFF"/>
                </a:solidFill>
                <a:latin typeface="Trebuchet MS"/>
                <a:cs typeface="Trebuchet MS"/>
              </a:rPr>
              <a:t> </a:t>
            </a:r>
            <a:r>
              <a:rPr sz="1900" spc="-25" dirty="0">
                <a:solidFill>
                  <a:srgbClr val="FFFFFF"/>
                </a:solidFill>
                <a:latin typeface="Trebuchet MS"/>
                <a:cs typeface="Trebuchet MS"/>
              </a:rPr>
              <a:t>u</a:t>
            </a:r>
            <a:r>
              <a:rPr sz="1900" spc="30" dirty="0">
                <a:solidFill>
                  <a:srgbClr val="FFFFFF"/>
                </a:solidFill>
                <a:latin typeface="Trebuchet MS"/>
                <a:cs typeface="Trebuchet MS"/>
              </a:rPr>
              <a:t>s</a:t>
            </a:r>
            <a:r>
              <a:rPr sz="1900" spc="-65" dirty="0">
                <a:solidFill>
                  <a:srgbClr val="FFFFFF"/>
                </a:solidFill>
                <a:latin typeface="Trebuchet MS"/>
                <a:cs typeface="Trebuchet MS"/>
              </a:rPr>
              <a:t>e</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60" dirty="0">
                <a:solidFill>
                  <a:srgbClr val="FFFFFF"/>
                </a:solidFill>
                <a:latin typeface="Trebuchet MS"/>
                <a:cs typeface="Trebuchet MS"/>
              </a:rPr>
              <a:t>t</a:t>
            </a:r>
            <a:r>
              <a:rPr sz="1900" spc="90" dirty="0">
                <a:solidFill>
                  <a:srgbClr val="FFFFFF"/>
                </a:solidFill>
                <a:latin typeface="Trebuchet MS"/>
                <a:cs typeface="Trebuchet MS"/>
              </a:rPr>
              <a:t>o</a:t>
            </a:r>
            <a:r>
              <a:rPr sz="1900" spc="-130" dirty="0">
                <a:solidFill>
                  <a:srgbClr val="FFFFFF"/>
                </a:solidFill>
                <a:latin typeface="Trebuchet MS"/>
                <a:cs typeface="Trebuchet MS"/>
              </a:rPr>
              <a:t> </a:t>
            </a:r>
            <a:r>
              <a:rPr sz="1900" spc="-65" dirty="0">
                <a:solidFill>
                  <a:srgbClr val="FFFFFF"/>
                </a:solidFill>
                <a:latin typeface="Trebuchet MS"/>
                <a:cs typeface="Trebuchet MS"/>
              </a:rPr>
              <a:t>e</a:t>
            </a:r>
            <a:r>
              <a:rPr sz="1900" dirty="0">
                <a:solidFill>
                  <a:srgbClr val="FFFFFF"/>
                </a:solidFill>
                <a:latin typeface="Trebuchet MS"/>
                <a:cs typeface="Trebuchet MS"/>
              </a:rPr>
              <a:t>v</a:t>
            </a:r>
            <a:r>
              <a:rPr sz="1900" spc="-35" dirty="0">
                <a:solidFill>
                  <a:srgbClr val="FFFFFF"/>
                </a:solidFill>
                <a:latin typeface="Trebuchet MS"/>
                <a:cs typeface="Trebuchet MS"/>
              </a:rPr>
              <a:t>a</a:t>
            </a:r>
            <a:r>
              <a:rPr sz="1900" spc="-135" dirty="0">
                <a:solidFill>
                  <a:srgbClr val="FFFFFF"/>
                </a:solidFill>
                <a:latin typeface="Trebuchet MS"/>
                <a:cs typeface="Trebuchet MS"/>
              </a:rPr>
              <a:t>l</a:t>
            </a:r>
            <a:r>
              <a:rPr sz="1900" spc="-25" dirty="0">
                <a:solidFill>
                  <a:srgbClr val="FFFFFF"/>
                </a:solidFill>
                <a:latin typeface="Trebuchet MS"/>
                <a:cs typeface="Trebuchet MS"/>
              </a:rPr>
              <a:t>u</a:t>
            </a:r>
            <a:r>
              <a:rPr sz="1900" spc="-35" dirty="0">
                <a:solidFill>
                  <a:srgbClr val="FFFFFF"/>
                </a:solidFill>
                <a:latin typeface="Trebuchet MS"/>
                <a:cs typeface="Trebuchet MS"/>
              </a:rPr>
              <a:t>a</a:t>
            </a:r>
            <a:r>
              <a:rPr sz="1900" spc="-60" dirty="0">
                <a:solidFill>
                  <a:srgbClr val="FFFFFF"/>
                </a:solidFill>
                <a:latin typeface="Trebuchet MS"/>
                <a:cs typeface="Trebuchet MS"/>
              </a:rPr>
              <a:t>te</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20" dirty="0">
                <a:solidFill>
                  <a:srgbClr val="FFFFFF"/>
                </a:solidFill>
                <a:latin typeface="Trebuchet MS"/>
                <a:cs typeface="Trebuchet MS"/>
              </a:rPr>
              <a:t>p</a:t>
            </a:r>
            <a:r>
              <a:rPr sz="1900" spc="-65" dirty="0">
                <a:solidFill>
                  <a:srgbClr val="FFFFFF"/>
                </a:solidFill>
                <a:latin typeface="Trebuchet MS"/>
                <a:cs typeface="Trebuchet MS"/>
              </a:rPr>
              <a:t>e</a:t>
            </a:r>
            <a:r>
              <a:rPr sz="1900" spc="-95" dirty="0">
                <a:solidFill>
                  <a:srgbClr val="FFFFFF"/>
                </a:solidFill>
                <a:latin typeface="Trebuchet MS"/>
                <a:cs typeface="Trebuchet MS"/>
              </a:rPr>
              <a:t>r</a:t>
            </a:r>
            <a:r>
              <a:rPr sz="1900" spc="-65" dirty="0">
                <a:solidFill>
                  <a:srgbClr val="FFFFFF"/>
                </a:solidFill>
                <a:latin typeface="Trebuchet MS"/>
                <a:cs typeface="Trebuchet MS"/>
              </a:rPr>
              <a:t>f</a:t>
            </a:r>
            <a:r>
              <a:rPr sz="1900" spc="85" dirty="0">
                <a:solidFill>
                  <a:srgbClr val="FFFFFF"/>
                </a:solidFill>
                <a:latin typeface="Trebuchet MS"/>
                <a:cs typeface="Trebuchet MS"/>
              </a:rPr>
              <a:t>o</a:t>
            </a:r>
            <a:r>
              <a:rPr sz="1900" spc="-95" dirty="0">
                <a:solidFill>
                  <a:srgbClr val="FFFFFF"/>
                </a:solidFill>
                <a:latin typeface="Trebuchet MS"/>
                <a:cs typeface="Trebuchet MS"/>
              </a:rPr>
              <a:t>r</a:t>
            </a:r>
            <a:r>
              <a:rPr sz="1900" spc="15" dirty="0">
                <a:solidFill>
                  <a:srgbClr val="FFFFFF"/>
                </a:solidFill>
                <a:latin typeface="Trebuchet MS"/>
                <a:cs typeface="Trebuchet MS"/>
              </a:rPr>
              <a:t>m</a:t>
            </a:r>
            <a:r>
              <a:rPr sz="1900" spc="-35" dirty="0">
                <a:solidFill>
                  <a:srgbClr val="FFFFFF"/>
                </a:solidFill>
                <a:latin typeface="Trebuchet MS"/>
                <a:cs typeface="Trebuchet MS"/>
              </a:rPr>
              <a:t>a</a:t>
            </a:r>
            <a:r>
              <a:rPr sz="1900" spc="15" dirty="0">
                <a:solidFill>
                  <a:srgbClr val="FFFFFF"/>
                </a:solidFill>
                <a:latin typeface="Trebuchet MS"/>
                <a:cs typeface="Trebuchet MS"/>
              </a:rPr>
              <a:t>n</a:t>
            </a:r>
            <a:r>
              <a:rPr sz="1900" spc="-120" dirty="0">
                <a:solidFill>
                  <a:srgbClr val="FFFFFF"/>
                </a:solidFill>
                <a:latin typeface="Trebuchet MS"/>
                <a:cs typeface="Trebuchet MS"/>
              </a:rPr>
              <a:t>c</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75" dirty="0">
                <a:solidFill>
                  <a:srgbClr val="FFFFFF"/>
                </a:solidFill>
                <a:latin typeface="Trebuchet MS"/>
                <a:cs typeface="Trebuchet MS"/>
              </a:rPr>
              <a:t>o</a:t>
            </a:r>
            <a:r>
              <a:rPr sz="1900" spc="-45" dirty="0">
                <a:solidFill>
                  <a:srgbClr val="FFFFFF"/>
                </a:solidFill>
                <a:latin typeface="Trebuchet MS"/>
                <a:cs typeface="Trebuchet MS"/>
              </a:rPr>
              <a:t>f</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40" dirty="0">
                <a:solidFill>
                  <a:srgbClr val="FFFFFF"/>
                </a:solidFill>
                <a:latin typeface="Trebuchet MS"/>
                <a:cs typeface="Trebuchet MS"/>
              </a:rPr>
              <a:t>e  </a:t>
            </a:r>
            <a:r>
              <a:rPr sz="1900" spc="-65" dirty="0">
                <a:solidFill>
                  <a:srgbClr val="FFFFFF"/>
                </a:solidFill>
                <a:latin typeface="Trebuchet MS"/>
                <a:cs typeface="Trebuchet MS"/>
              </a:rPr>
              <a:t>model.</a:t>
            </a:r>
            <a:endParaRPr sz="1900" dirty="0">
              <a:latin typeface="Trebuchet MS"/>
              <a:cs typeface="Trebuchet MS"/>
            </a:endParaRPr>
          </a:p>
        </p:txBody>
      </p:sp>
      <p:sp>
        <p:nvSpPr>
          <p:cNvPr id="4" name="object 4"/>
          <p:cNvSpPr txBox="1"/>
          <p:nvPr/>
        </p:nvSpPr>
        <p:spPr>
          <a:xfrm>
            <a:off x="7965081" y="5391384"/>
            <a:ext cx="4354195" cy="4740275"/>
          </a:xfrm>
          <a:prstGeom prst="rect">
            <a:avLst/>
          </a:prstGeom>
        </p:spPr>
        <p:txBody>
          <a:bodyPr vert="horz" wrap="square" lIns="0" tIns="12065" rIns="0" bIns="0" rtlCol="0">
            <a:spAutoFit/>
          </a:bodyPr>
          <a:lstStyle/>
          <a:p>
            <a:pPr marL="12700" marR="5080">
              <a:lnSpc>
                <a:spcPct val="101800"/>
              </a:lnSpc>
              <a:spcBef>
                <a:spcPts val="95"/>
              </a:spcBef>
            </a:pPr>
            <a:r>
              <a:rPr sz="1900" spc="185" dirty="0">
                <a:solidFill>
                  <a:srgbClr val="FFFFFF"/>
                </a:solidFill>
                <a:latin typeface="Trebuchet MS"/>
                <a:cs typeface="Trebuchet MS"/>
              </a:rPr>
              <a:t>O</a:t>
            </a:r>
            <a:r>
              <a:rPr sz="1900" spc="15" dirty="0">
                <a:solidFill>
                  <a:srgbClr val="FFFFFF"/>
                </a:solidFill>
                <a:latin typeface="Trebuchet MS"/>
                <a:cs typeface="Trebuchet MS"/>
              </a:rPr>
              <a:t>n</a:t>
            </a:r>
            <a:r>
              <a:rPr sz="1900" spc="-120" dirty="0">
                <a:solidFill>
                  <a:srgbClr val="FFFFFF"/>
                </a:solidFill>
                <a:latin typeface="Trebuchet MS"/>
                <a:cs typeface="Trebuchet MS"/>
              </a:rPr>
              <a:t>c</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25" dirty="0">
                <a:solidFill>
                  <a:srgbClr val="FFFFFF"/>
                </a:solidFill>
                <a:latin typeface="Trebuchet MS"/>
                <a:cs typeface="Trebuchet MS"/>
              </a:rPr>
              <a:t>d</a:t>
            </a:r>
            <a:r>
              <a:rPr sz="1900" spc="-35" dirty="0">
                <a:solidFill>
                  <a:srgbClr val="FFFFFF"/>
                </a:solidFill>
                <a:latin typeface="Trebuchet MS"/>
                <a:cs typeface="Trebuchet MS"/>
              </a:rPr>
              <a:t>a</a:t>
            </a:r>
            <a:r>
              <a:rPr sz="1900" spc="-55" dirty="0">
                <a:solidFill>
                  <a:srgbClr val="FFFFFF"/>
                </a:solidFill>
                <a:latin typeface="Trebuchet MS"/>
                <a:cs typeface="Trebuchet MS"/>
              </a:rPr>
              <a:t>t</a:t>
            </a:r>
            <a:r>
              <a:rPr sz="1900" spc="-30" dirty="0">
                <a:solidFill>
                  <a:srgbClr val="FFFFFF"/>
                </a:solidFill>
                <a:latin typeface="Trebuchet MS"/>
                <a:cs typeface="Trebuchet MS"/>
              </a:rPr>
              <a:t>a</a:t>
            </a:r>
            <a:r>
              <a:rPr sz="1900" spc="-130" dirty="0">
                <a:solidFill>
                  <a:srgbClr val="FFFFFF"/>
                </a:solidFill>
                <a:latin typeface="Trebuchet MS"/>
                <a:cs typeface="Trebuchet MS"/>
              </a:rPr>
              <a:t> </a:t>
            </a:r>
            <a:r>
              <a:rPr sz="1900" spc="-114" dirty="0">
                <a:solidFill>
                  <a:srgbClr val="FFFFFF"/>
                </a:solidFill>
                <a:latin typeface="Trebuchet MS"/>
                <a:cs typeface="Trebuchet MS"/>
              </a:rPr>
              <a:t>i</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20" dirty="0">
                <a:solidFill>
                  <a:srgbClr val="FFFFFF"/>
                </a:solidFill>
                <a:latin typeface="Trebuchet MS"/>
                <a:cs typeface="Trebuchet MS"/>
              </a:rPr>
              <a:t>p</a:t>
            </a:r>
            <a:r>
              <a:rPr sz="1900" spc="-120" dirty="0">
                <a:solidFill>
                  <a:srgbClr val="FFFFFF"/>
                </a:solidFill>
                <a:latin typeface="Trebuchet MS"/>
                <a:cs typeface="Trebuchet MS"/>
              </a:rPr>
              <a:t>r</a:t>
            </a:r>
            <a:r>
              <a:rPr sz="1900" spc="-65" dirty="0">
                <a:solidFill>
                  <a:srgbClr val="FFFFFF"/>
                </a:solidFill>
                <a:latin typeface="Trebuchet MS"/>
                <a:cs typeface="Trebuchet MS"/>
              </a:rPr>
              <a:t>e</a:t>
            </a:r>
            <a:r>
              <a:rPr sz="1900" spc="-20" dirty="0">
                <a:solidFill>
                  <a:srgbClr val="FFFFFF"/>
                </a:solidFill>
                <a:latin typeface="Trebuchet MS"/>
                <a:cs typeface="Trebuchet MS"/>
              </a:rPr>
              <a:t>p</a:t>
            </a:r>
            <a:r>
              <a:rPr sz="1900" spc="-35" dirty="0">
                <a:solidFill>
                  <a:srgbClr val="FFFFFF"/>
                </a:solidFill>
                <a:latin typeface="Trebuchet MS"/>
                <a:cs typeface="Trebuchet MS"/>
              </a:rPr>
              <a:t>a</a:t>
            </a:r>
            <a:r>
              <a:rPr sz="1900" spc="-120" dirty="0">
                <a:solidFill>
                  <a:srgbClr val="FFFFFF"/>
                </a:solidFill>
                <a:latin typeface="Trebuchet MS"/>
                <a:cs typeface="Trebuchet MS"/>
              </a:rPr>
              <a:t>r</a:t>
            </a:r>
            <a:r>
              <a:rPr sz="1900" spc="-65" dirty="0">
                <a:solidFill>
                  <a:srgbClr val="FFFFFF"/>
                </a:solidFill>
                <a:latin typeface="Trebuchet MS"/>
                <a:cs typeface="Trebuchet MS"/>
              </a:rPr>
              <a:t>e</a:t>
            </a:r>
            <a:r>
              <a:rPr sz="1900" spc="-25" dirty="0">
                <a:solidFill>
                  <a:srgbClr val="FFFFFF"/>
                </a:solidFill>
                <a:latin typeface="Trebuchet MS"/>
                <a:cs typeface="Trebuchet MS"/>
              </a:rPr>
              <a:t>d</a:t>
            </a:r>
            <a:r>
              <a:rPr sz="1900" spc="-290" dirty="0">
                <a:solidFill>
                  <a:srgbClr val="FFFFFF"/>
                </a:solidFill>
                <a:latin typeface="Trebuchet MS"/>
                <a:cs typeface="Trebuchet MS"/>
              </a:rPr>
              <a:t>,</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5" dirty="0">
                <a:solidFill>
                  <a:srgbClr val="FFFFFF"/>
                </a:solidFill>
                <a:latin typeface="Trebuchet MS"/>
                <a:cs typeface="Trebuchet MS"/>
              </a:rPr>
              <a:t>n</a:t>
            </a:r>
            <a:r>
              <a:rPr sz="1900" spc="-75" dirty="0">
                <a:solidFill>
                  <a:srgbClr val="FFFFFF"/>
                </a:solidFill>
                <a:latin typeface="Trebuchet MS"/>
                <a:cs typeface="Trebuchet MS"/>
              </a:rPr>
              <a:t>e</a:t>
            </a:r>
            <a:r>
              <a:rPr sz="1900" spc="35" dirty="0">
                <a:solidFill>
                  <a:srgbClr val="FFFFFF"/>
                </a:solidFill>
                <a:latin typeface="Trebuchet MS"/>
                <a:cs typeface="Trebuchet MS"/>
              </a:rPr>
              <a:t>x</a:t>
            </a:r>
            <a:r>
              <a:rPr sz="1900" spc="-50" dirty="0">
                <a:solidFill>
                  <a:srgbClr val="FFFFFF"/>
                </a:solidFill>
                <a:latin typeface="Trebuchet MS"/>
                <a:cs typeface="Trebuchet MS"/>
              </a:rPr>
              <a:t>t</a:t>
            </a:r>
            <a:r>
              <a:rPr sz="1900" spc="-130" dirty="0">
                <a:solidFill>
                  <a:srgbClr val="FFFFFF"/>
                </a:solidFill>
                <a:latin typeface="Trebuchet MS"/>
                <a:cs typeface="Trebuchet MS"/>
              </a:rPr>
              <a:t> </a:t>
            </a:r>
            <a:r>
              <a:rPr sz="1900" spc="30" dirty="0">
                <a:solidFill>
                  <a:srgbClr val="FFFFFF"/>
                </a:solidFill>
                <a:latin typeface="Trebuchet MS"/>
                <a:cs typeface="Trebuchet MS"/>
              </a:rPr>
              <a:t>s</a:t>
            </a:r>
            <a:r>
              <a:rPr sz="1900" spc="-60" dirty="0">
                <a:solidFill>
                  <a:srgbClr val="FFFFFF"/>
                </a:solidFill>
                <a:latin typeface="Trebuchet MS"/>
                <a:cs typeface="Trebuchet MS"/>
              </a:rPr>
              <a:t>t</a:t>
            </a:r>
            <a:r>
              <a:rPr sz="1900" spc="-65" dirty="0">
                <a:solidFill>
                  <a:srgbClr val="FFFFFF"/>
                </a:solidFill>
                <a:latin typeface="Trebuchet MS"/>
                <a:cs typeface="Trebuchet MS"/>
              </a:rPr>
              <a:t>e</a:t>
            </a:r>
            <a:r>
              <a:rPr sz="1900" spc="-10" dirty="0">
                <a:solidFill>
                  <a:srgbClr val="FFFFFF"/>
                </a:solidFill>
                <a:latin typeface="Trebuchet MS"/>
                <a:cs typeface="Trebuchet MS"/>
              </a:rPr>
              <a:t>p  </a:t>
            </a:r>
            <a:r>
              <a:rPr sz="1900" spc="-114" dirty="0">
                <a:solidFill>
                  <a:srgbClr val="FFFFFF"/>
                </a:solidFill>
                <a:latin typeface="Trebuchet MS"/>
                <a:cs typeface="Trebuchet MS"/>
              </a:rPr>
              <a:t>i</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60" dirty="0">
                <a:solidFill>
                  <a:srgbClr val="FFFFFF"/>
                </a:solidFill>
                <a:latin typeface="Trebuchet MS"/>
                <a:cs typeface="Trebuchet MS"/>
              </a:rPr>
              <a:t>t</a:t>
            </a:r>
            <a:r>
              <a:rPr sz="1900" spc="90" dirty="0">
                <a:solidFill>
                  <a:srgbClr val="FFFFFF"/>
                </a:solidFill>
                <a:latin typeface="Trebuchet MS"/>
                <a:cs typeface="Trebuchet MS"/>
              </a:rPr>
              <a:t>o</a:t>
            </a:r>
            <a:r>
              <a:rPr sz="1900" spc="-130" dirty="0">
                <a:solidFill>
                  <a:srgbClr val="FFFFFF"/>
                </a:solidFill>
                <a:latin typeface="Trebuchet MS"/>
                <a:cs typeface="Trebuchet MS"/>
              </a:rPr>
              <a:t> </a:t>
            </a:r>
            <a:r>
              <a:rPr sz="1900" spc="-25" dirty="0">
                <a:solidFill>
                  <a:srgbClr val="FFFFFF"/>
                </a:solidFill>
                <a:latin typeface="Trebuchet MS"/>
                <a:cs typeface="Trebuchet MS"/>
              </a:rPr>
              <a:t>d</a:t>
            </a:r>
            <a:r>
              <a:rPr sz="1900" spc="-65" dirty="0">
                <a:solidFill>
                  <a:srgbClr val="FFFFFF"/>
                </a:solidFill>
                <a:latin typeface="Trebuchet MS"/>
                <a:cs typeface="Trebuchet MS"/>
              </a:rPr>
              <a:t>e</a:t>
            </a:r>
            <a:r>
              <a:rPr sz="1900" spc="55" dirty="0">
                <a:solidFill>
                  <a:srgbClr val="FFFFFF"/>
                </a:solidFill>
                <a:latin typeface="Trebuchet MS"/>
                <a:cs typeface="Trebuchet MS"/>
              </a:rPr>
              <a:t>ﬁ</a:t>
            </a:r>
            <a:r>
              <a:rPr sz="1900" spc="15" dirty="0">
                <a:solidFill>
                  <a:srgbClr val="FFFFFF"/>
                </a:solidFill>
                <a:latin typeface="Trebuchet MS"/>
                <a:cs typeface="Trebuchet MS"/>
              </a:rPr>
              <a:t>n</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120" dirty="0">
                <a:solidFill>
                  <a:srgbClr val="FFFFFF"/>
                </a:solidFill>
                <a:latin typeface="Trebuchet MS"/>
                <a:cs typeface="Trebuchet MS"/>
              </a:rPr>
              <a:t>r</a:t>
            </a:r>
            <a:r>
              <a:rPr sz="1900" spc="-100" dirty="0">
                <a:solidFill>
                  <a:srgbClr val="FFFFFF"/>
                </a:solidFill>
                <a:latin typeface="Trebuchet MS"/>
                <a:cs typeface="Trebuchet MS"/>
              </a:rPr>
              <a:t>c</a:t>
            </a:r>
            <a:r>
              <a:rPr sz="1900" spc="10" dirty="0">
                <a:solidFill>
                  <a:srgbClr val="FFFFFF"/>
                </a:solidFill>
                <a:latin typeface="Trebuchet MS"/>
                <a:cs typeface="Trebuchet MS"/>
              </a:rPr>
              <a:t>h</a:t>
            </a:r>
            <a:r>
              <a:rPr sz="1900" spc="-114" dirty="0">
                <a:solidFill>
                  <a:srgbClr val="FFFFFF"/>
                </a:solidFill>
                <a:latin typeface="Trebuchet MS"/>
                <a:cs typeface="Trebuchet MS"/>
              </a:rPr>
              <a:t>i</a:t>
            </a:r>
            <a:r>
              <a:rPr sz="1900" spc="-60" dirty="0">
                <a:solidFill>
                  <a:srgbClr val="FFFFFF"/>
                </a:solidFill>
                <a:latin typeface="Trebuchet MS"/>
                <a:cs typeface="Trebuchet MS"/>
              </a:rPr>
              <a:t>t</a:t>
            </a:r>
            <a:r>
              <a:rPr sz="1900" spc="-65" dirty="0">
                <a:solidFill>
                  <a:srgbClr val="FFFFFF"/>
                </a:solidFill>
                <a:latin typeface="Trebuchet MS"/>
                <a:cs typeface="Trebuchet MS"/>
              </a:rPr>
              <a:t>e</a:t>
            </a:r>
            <a:r>
              <a:rPr sz="1900" spc="-100" dirty="0">
                <a:solidFill>
                  <a:srgbClr val="FFFFFF"/>
                </a:solidFill>
                <a:latin typeface="Trebuchet MS"/>
                <a:cs typeface="Trebuchet MS"/>
              </a:rPr>
              <a:t>c</a:t>
            </a:r>
            <a:r>
              <a:rPr sz="1900" spc="-55" dirty="0">
                <a:solidFill>
                  <a:srgbClr val="FFFFFF"/>
                </a:solidFill>
                <a:latin typeface="Trebuchet MS"/>
                <a:cs typeface="Trebuchet MS"/>
              </a:rPr>
              <a:t>t</a:t>
            </a:r>
            <a:r>
              <a:rPr sz="1900" spc="-25" dirty="0">
                <a:solidFill>
                  <a:srgbClr val="FFFFFF"/>
                </a:solidFill>
                <a:latin typeface="Trebuchet MS"/>
                <a:cs typeface="Trebuchet MS"/>
              </a:rPr>
              <a:t>u</a:t>
            </a:r>
            <a:r>
              <a:rPr sz="1900" spc="-120" dirty="0">
                <a:solidFill>
                  <a:srgbClr val="FFFFFF"/>
                </a:solidFill>
                <a:latin typeface="Trebuchet MS"/>
                <a:cs typeface="Trebuchet MS"/>
              </a:rPr>
              <a:t>r</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75" dirty="0">
                <a:solidFill>
                  <a:srgbClr val="FFFFFF"/>
                </a:solidFill>
                <a:latin typeface="Trebuchet MS"/>
                <a:cs typeface="Trebuchet MS"/>
              </a:rPr>
              <a:t>o</a:t>
            </a:r>
            <a:r>
              <a:rPr sz="1900" spc="-45" dirty="0">
                <a:solidFill>
                  <a:srgbClr val="FFFFFF"/>
                </a:solidFill>
                <a:latin typeface="Trebuchet MS"/>
                <a:cs typeface="Trebuchet MS"/>
              </a:rPr>
              <a:t>f</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5" dirty="0">
                <a:solidFill>
                  <a:srgbClr val="FFFFFF"/>
                </a:solidFill>
                <a:latin typeface="Trebuchet MS"/>
                <a:cs typeface="Trebuchet MS"/>
              </a:rPr>
              <a:t>m</a:t>
            </a:r>
            <a:r>
              <a:rPr sz="1900" spc="85" dirty="0">
                <a:solidFill>
                  <a:srgbClr val="FFFFFF"/>
                </a:solidFill>
                <a:latin typeface="Trebuchet MS"/>
                <a:cs typeface="Trebuchet MS"/>
              </a:rPr>
              <a:t>o</a:t>
            </a:r>
            <a:r>
              <a:rPr sz="1900" spc="-25" dirty="0">
                <a:solidFill>
                  <a:srgbClr val="FFFFFF"/>
                </a:solidFill>
                <a:latin typeface="Trebuchet MS"/>
                <a:cs typeface="Trebuchet MS"/>
              </a:rPr>
              <a:t>d</a:t>
            </a:r>
            <a:r>
              <a:rPr sz="1900" spc="-65" dirty="0">
                <a:solidFill>
                  <a:srgbClr val="FFFFFF"/>
                </a:solidFill>
                <a:latin typeface="Trebuchet MS"/>
                <a:cs typeface="Trebuchet MS"/>
              </a:rPr>
              <a:t>e</a:t>
            </a:r>
            <a:r>
              <a:rPr sz="1900" spc="-135" dirty="0">
                <a:solidFill>
                  <a:srgbClr val="FFFFFF"/>
                </a:solidFill>
                <a:latin typeface="Trebuchet MS"/>
                <a:cs typeface="Trebuchet MS"/>
              </a:rPr>
              <a:t>l</a:t>
            </a:r>
            <a:r>
              <a:rPr sz="1900" spc="-24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114" dirty="0">
                <a:solidFill>
                  <a:srgbClr val="FFFFFF"/>
                </a:solidFill>
                <a:latin typeface="Trebuchet MS"/>
                <a:cs typeface="Trebuchet MS"/>
              </a:rPr>
              <a:t>i</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dirty="0">
                <a:solidFill>
                  <a:srgbClr val="FFFFFF"/>
                </a:solidFill>
                <a:latin typeface="Trebuchet MS"/>
                <a:cs typeface="Trebuchet MS"/>
              </a:rPr>
              <a:t>v</a:t>
            </a:r>
            <a:r>
              <a:rPr sz="1900" spc="85" dirty="0">
                <a:solidFill>
                  <a:srgbClr val="FFFFFF"/>
                </a:solidFill>
                <a:latin typeface="Trebuchet MS"/>
                <a:cs typeface="Trebuchet MS"/>
              </a:rPr>
              <a:t>o</a:t>
            </a:r>
            <a:r>
              <a:rPr sz="1900" spc="-135" dirty="0">
                <a:solidFill>
                  <a:srgbClr val="FFFFFF"/>
                </a:solidFill>
                <a:latin typeface="Trebuchet MS"/>
                <a:cs typeface="Trebuchet MS"/>
              </a:rPr>
              <a:t>l</a:t>
            </a:r>
            <a:r>
              <a:rPr sz="1900" dirty="0">
                <a:solidFill>
                  <a:srgbClr val="FFFFFF"/>
                </a:solidFill>
                <a:latin typeface="Trebuchet MS"/>
                <a:cs typeface="Trebuchet MS"/>
              </a:rPr>
              <a:t>v</a:t>
            </a:r>
            <a:r>
              <a:rPr sz="1900" spc="-65" dirty="0">
                <a:solidFill>
                  <a:srgbClr val="FFFFFF"/>
                </a:solidFill>
                <a:latin typeface="Trebuchet MS"/>
                <a:cs typeface="Trebuchet MS"/>
              </a:rPr>
              <a:t>e</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30" dirty="0">
                <a:solidFill>
                  <a:srgbClr val="FFFFFF"/>
                </a:solidFill>
                <a:latin typeface="Trebuchet MS"/>
                <a:cs typeface="Trebuchet MS"/>
              </a:rPr>
              <a:t>s</a:t>
            </a:r>
            <a:r>
              <a:rPr sz="1900" spc="-20" dirty="0">
                <a:solidFill>
                  <a:srgbClr val="FFFFFF"/>
                </a:solidFill>
                <a:latin typeface="Trebuchet MS"/>
                <a:cs typeface="Trebuchet MS"/>
              </a:rPr>
              <a:t>p</a:t>
            </a:r>
            <a:r>
              <a:rPr sz="1900" spc="-65" dirty="0">
                <a:solidFill>
                  <a:srgbClr val="FFFFFF"/>
                </a:solidFill>
                <a:latin typeface="Trebuchet MS"/>
                <a:cs typeface="Trebuchet MS"/>
              </a:rPr>
              <a:t>e</a:t>
            </a:r>
            <a:r>
              <a:rPr sz="1900" spc="-100" dirty="0">
                <a:solidFill>
                  <a:srgbClr val="FFFFFF"/>
                </a:solidFill>
                <a:latin typeface="Trebuchet MS"/>
                <a:cs typeface="Trebuchet MS"/>
              </a:rPr>
              <a:t>c</a:t>
            </a:r>
            <a:r>
              <a:rPr sz="1900" spc="-114" dirty="0">
                <a:solidFill>
                  <a:srgbClr val="FFFFFF"/>
                </a:solidFill>
                <a:latin typeface="Trebuchet MS"/>
                <a:cs typeface="Trebuchet MS"/>
              </a:rPr>
              <a:t>i</a:t>
            </a:r>
            <a:r>
              <a:rPr sz="1900" spc="-50" dirty="0">
                <a:solidFill>
                  <a:srgbClr val="FFFFFF"/>
                </a:solidFill>
                <a:latin typeface="Trebuchet MS"/>
                <a:cs typeface="Trebuchet MS"/>
              </a:rPr>
              <a:t>f</a:t>
            </a:r>
            <a:r>
              <a:rPr sz="1900" spc="20" dirty="0">
                <a:solidFill>
                  <a:srgbClr val="FFFFFF"/>
                </a:solidFill>
                <a:latin typeface="Trebuchet MS"/>
                <a:cs typeface="Trebuchet MS"/>
              </a:rPr>
              <a:t>y</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spc="85" dirty="0">
                <a:solidFill>
                  <a:srgbClr val="FFFFFF"/>
                </a:solidFill>
                <a:latin typeface="Trebuchet MS"/>
                <a:cs typeface="Trebuchet MS"/>
              </a:rPr>
              <a:t>g</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5" dirty="0">
                <a:solidFill>
                  <a:srgbClr val="FFFFFF"/>
                </a:solidFill>
                <a:latin typeface="Trebuchet MS"/>
                <a:cs typeface="Trebuchet MS"/>
              </a:rPr>
              <a:t>n</a:t>
            </a:r>
            <a:r>
              <a:rPr sz="1900" spc="-25" dirty="0">
                <a:solidFill>
                  <a:srgbClr val="FFFFFF"/>
                </a:solidFill>
                <a:latin typeface="Trebuchet MS"/>
                <a:cs typeface="Trebuchet MS"/>
              </a:rPr>
              <a:t>u</a:t>
            </a:r>
            <a:r>
              <a:rPr sz="1900" spc="15" dirty="0">
                <a:solidFill>
                  <a:srgbClr val="FFFFFF"/>
                </a:solidFill>
                <a:latin typeface="Trebuchet MS"/>
                <a:cs typeface="Trebuchet MS"/>
              </a:rPr>
              <a:t>m</a:t>
            </a:r>
            <a:r>
              <a:rPr sz="1900" spc="-25" dirty="0">
                <a:solidFill>
                  <a:srgbClr val="FFFFFF"/>
                </a:solidFill>
                <a:latin typeface="Trebuchet MS"/>
                <a:cs typeface="Trebuchet MS"/>
              </a:rPr>
              <a:t>b</a:t>
            </a:r>
            <a:r>
              <a:rPr sz="1900" spc="-65" dirty="0">
                <a:solidFill>
                  <a:srgbClr val="FFFFFF"/>
                </a:solidFill>
                <a:latin typeface="Trebuchet MS"/>
                <a:cs typeface="Trebuchet MS"/>
              </a:rPr>
              <a:t>e</a:t>
            </a:r>
            <a:r>
              <a:rPr sz="1900" spc="-90" dirty="0">
                <a:solidFill>
                  <a:srgbClr val="FFFFFF"/>
                </a:solidFill>
                <a:latin typeface="Trebuchet MS"/>
                <a:cs typeface="Trebuchet MS"/>
              </a:rPr>
              <a:t>r</a:t>
            </a:r>
            <a:r>
              <a:rPr sz="1900" spc="-130" dirty="0">
                <a:solidFill>
                  <a:srgbClr val="FFFFFF"/>
                </a:solidFill>
                <a:latin typeface="Trebuchet MS"/>
                <a:cs typeface="Trebuchet MS"/>
              </a:rPr>
              <a:t> </a:t>
            </a:r>
            <a:r>
              <a:rPr sz="1900" spc="75" dirty="0">
                <a:solidFill>
                  <a:srgbClr val="FFFFFF"/>
                </a:solidFill>
                <a:latin typeface="Trebuchet MS"/>
                <a:cs typeface="Trebuchet MS"/>
              </a:rPr>
              <a:t>o</a:t>
            </a:r>
            <a:r>
              <a:rPr sz="1900" spc="-40" dirty="0">
                <a:solidFill>
                  <a:srgbClr val="FFFFFF"/>
                </a:solidFill>
                <a:latin typeface="Trebuchet MS"/>
                <a:cs typeface="Trebuchet MS"/>
              </a:rPr>
              <a:t>f  </a:t>
            </a:r>
            <a:r>
              <a:rPr sz="1900" spc="-135" dirty="0">
                <a:solidFill>
                  <a:srgbClr val="FFFFFF"/>
                </a:solidFill>
                <a:latin typeface="Trebuchet MS"/>
                <a:cs typeface="Trebuchet MS"/>
              </a:rPr>
              <a:t>l</a:t>
            </a:r>
            <a:r>
              <a:rPr sz="1900" spc="-45" dirty="0">
                <a:solidFill>
                  <a:srgbClr val="FFFFFF"/>
                </a:solidFill>
                <a:latin typeface="Trebuchet MS"/>
                <a:cs typeface="Trebuchet MS"/>
              </a:rPr>
              <a:t>a</a:t>
            </a:r>
            <a:r>
              <a:rPr sz="1900" spc="10" dirty="0">
                <a:solidFill>
                  <a:srgbClr val="FFFFFF"/>
                </a:solidFill>
                <a:latin typeface="Trebuchet MS"/>
                <a:cs typeface="Trebuchet MS"/>
              </a:rPr>
              <a:t>y</a:t>
            </a:r>
            <a:r>
              <a:rPr sz="1900" spc="-65" dirty="0">
                <a:solidFill>
                  <a:srgbClr val="FFFFFF"/>
                </a:solidFill>
                <a:latin typeface="Trebuchet MS"/>
                <a:cs typeface="Trebuchet MS"/>
              </a:rPr>
              <a:t>e</a:t>
            </a:r>
            <a:r>
              <a:rPr sz="1900" spc="-95" dirty="0">
                <a:solidFill>
                  <a:srgbClr val="FFFFFF"/>
                </a:solidFill>
                <a:latin typeface="Trebuchet MS"/>
                <a:cs typeface="Trebuchet MS"/>
              </a:rPr>
              <a:t>r</a:t>
            </a:r>
            <a:r>
              <a:rPr sz="1900" spc="30" dirty="0">
                <a:solidFill>
                  <a:srgbClr val="FFFFFF"/>
                </a:solidFill>
                <a:latin typeface="Trebuchet MS"/>
                <a:cs typeface="Trebuchet MS"/>
              </a:rPr>
              <a:t>s</a:t>
            </a:r>
            <a:r>
              <a:rPr sz="1900" spc="-290" dirty="0">
                <a:solidFill>
                  <a:srgbClr val="FFFFFF"/>
                </a:solidFill>
                <a:latin typeface="Trebuchet MS"/>
                <a:cs typeface="Trebuchet MS"/>
              </a:rPr>
              <a:t>,</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5" dirty="0">
                <a:solidFill>
                  <a:srgbClr val="FFFFFF"/>
                </a:solidFill>
                <a:latin typeface="Trebuchet MS"/>
                <a:cs typeface="Trebuchet MS"/>
              </a:rPr>
              <a:t>n</a:t>
            </a:r>
            <a:r>
              <a:rPr sz="1900" spc="-25" dirty="0">
                <a:solidFill>
                  <a:srgbClr val="FFFFFF"/>
                </a:solidFill>
                <a:latin typeface="Trebuchet MS"/>
                <a:cs typeface="Trebuchet MS"/>
              </a:rPr>
              <a:t>u</a:t>
            </a:r>
            <a:r>
              <a:rPr sz="1900" spc="15" dirty="0">
                <a:solidFill>
                  <a:srgbClr val="FFFFFF"/>
                </a:solidFill>
                <a:latin typeface="Trebuchet MS"/>
                <a:cs typeface="Trebuchet MS"/>
              </a:rPr>
              <a:t>m</a:t>
            </a:r>
            <a:r>
              <a:rPr sz="1900" spc="-25" dirty="0">
                <a:solidFill>
                  <a:srgbClr val="FFFFFF"/>
                </a:solidFill>
                <a:latin typeface="Trebuchet MS"/>
                <a:cs typeface="Trebuchet MS"/>
              </a:rPr>
              <a:t>b</a:t>
            </a:r>
            <a:r>
              <a:rPr sz="1900" spc="-65" dirty="0">
                <a:solidFill>
                  <a:srgbClr val="FFFFFF"/>
                </a:solidFill>
                <a:latin typeface="Trebuchet MS"/>
                <a:cs typeface="Trebuchet MS"/>
              </a:rPr>
              <a:t>e</a:t>
            </a:r>
            <a:r>
              <a:rPr sz="1900" spc="-90" dirty="0">
                <a:solidFill>
                  <a:srgbClr val="FFFFFF"/>
                </a:solidFill>
                <a:latin typeface="Trebuchet MS"/>
                <a:cs typeface="Trebuchet MS"/>
              </a:rPr>
              <a:t>r</a:t>
            </a:r>
            <a:r>
              <a:rPr sz="1900" spc="-130" dirty="0">
                <a:solidFill>
                  <a:srgbClr val="FFFFFF"/>
                </a:solidFill>
                <a:latin typeface="Trebuchet MS"/>
                <a:cs typeface="Trebuchet MS"/>
              </a:rPr>
              <a:t> </a:t>
            </a:r>
            <a:r>
              <a:rPr sz="1900" spc="75" dirty="0">
                <a:solidFill>
                  <a:srgbClr val="FFFFFF"/>
                </a:solidFill>
                <a:latin typeface="Trebuchet MS"/>
                <a:cs typeface="Trebuchet MS"/>
              </a:rPr>
              <a:t>o</a:t>
            </a:r>
            <a:r>
              <a:rPr sz="1900" spc="-45" dirty="0">
                <a:solidFill>
                  <a:srgbClr val="FFFFFF"/>
                </a:solidFill>
                <a:latin typeface="Trebuchet MS"/>
                <a:cs typeface="Trebuchet MS"/>
              </a:rPr>
              <a:t>f</a:t>
            </a:r>
            <a:r>
              <a:rPr sz="1900" spc="-130" dirty="0">
                <a:solidFill>
                  <a:srgbClr val="FFFFFF"/>
                </a:solidFill>
                <a:latin typeface="Trebuchet MS"/>
                <a:cs typeface="Trebuchet MS"/>
              </a:rPr>
              <a:t> </a:t>
            </a:r>
            <a:r>
              <a:rPr sz="1900" spc="15" dirty="0">
                <a:solidFill>
                  <a:srgbClr val="FFFFFF"/>
                </a:solidFill>
                <a:latin typeface="Trebuchet MS"/>
                <a:cs typeface="Trebuchet MS"/>
              </a:rPr>
              <a:t>n</a:t>
            </a:r>
            <a:r>
              <a:rPr sz="1900" spc="-65" dirty="0">
                <a:solidFill>
                  <a:srgbClr val="FFFFFF"/>
                </a:solidFill>
                <a:latin typeface="Trebuchet MS"/>
                <a:cs typeface="Trebuchet MS"/>
              </a:rPr>
              <a:t>e</a:t>
            </a:r>
            <a:r>
              <a:rPr sz="1900" spc="-25" dirty="0">
                <a:solidFill>
                  <a:srgbClr val="FFFFFF"/>
                </a:solidFill>
                <a:latin typeface="Trebuchet MS"/>
                <a:cs typeface="Trebuchet MS"/>
              </a:rPr>
              <a:t>u</a:t>
            </a:r>
            <a:r>
              <a:rPr sz="1900" spc="-120" dirty="0">
                <a:solidFill>
                  <a:srgbClr val="FFFFFF"/>
                </a:solidFill>
                <a:latin typeface="Trebuchet MS"/>
                <a:cs typeface="Trebuchet MS"/>
              </a:rPr>
              <a:t>r</a:t>
            </a:r>
            <a:r>
              <a:rPr sz="1900" spc="85" dirty="0">
                <a:solidFill>
                  <a:srgbClr val="FFFFFF"/>
                </a:solidFill>
                <a:latin typeface="Trebuchet MS"/>
                <a:cs typeface="Trebuchet MS"/>
              </a:rPr>
              <a:t>o</a:t>
            </a:r>
            <a:r>
              <a:rPr sz="1900" spc="15" dirty="0">
                <a:solidFill>
                  <a:srgbClr val="FFFFFF"/>
                </a:solidFill>
                <a:latin typeface="Trebuchet MS"/>
                <a:cs typeface="Trebuchet MS"/>
              </a:rPr>
              <a:t>n</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114" dirty="0">
                <a:solidFill>
                  <a:srgbClr val="FFFFFF"/>
                </a:solidFill>
                <a:latin typeface="Trebuchet MS"/>
                <a:cs typeface="Trebuchet MS"/>
              </a:rPr>
              <a:t>i</a:t>
            </a:r>
            <a:r>
              <a:rPr sz="1900" spc="20" dirty="0">
                <a:solidFill>
                  <a:srgbClr val="FFFFFF"/>
                </a:solidFill>
                <a:latin typeface="Trebuchet MS"/>
                <a:cs typeface="Trebuchet MS"/>
              </a:rPr>
              <a:t>n</a:t>
            </a:r>
            <a:r>
              <a:rPr sz="1900" spc="-130" dirty="0">
                <a:solidFill>
                  <a:srgbClr val="FFFFFF"/>
                </a:solidFill>
                <a:latin typeface="Trebuchet MS"/>
                <a:cs typeface="Trebuchet MS"/>
              </a:rPr>
              <a:t> </a:t>
            </a:r>
            <a:r>
              <a:rPr sz="1900" spc="-65" dirty="0">
                <a:solidFill>
                  <a:srgbClr val="FFFFFF"/>
                </a:solidFill>
                <a:latin typeface="Trebuchet MS"/>
                <a:cs typeface="Trebuchet MS"/>
              </a:rPr>
              <a:t>e</a:t>
            </a:r>
            <a:r>
              <a:rPr sz="1900" spc="-35" dirty="0">
                <a:solidFill>
                  <a:srgbClr val="FFFFFF"/>
                </a:solidFill>
                <a:latin typeface="Trebuchet MS"/>
                <a:cs typeface="Trebuchet MS"/>
              </a:rPr>
              <a:t>a</a:t>
            </a:r>
            <a:r>
              <a:rPr sz="1900" spc="-100" dirty="0">
                <a:solidFill>
                  <a:srgbClr val="FFFFFF"/>
                </a:solidFill>
                <a:latin typeface="Trebuchet MS"/>
                <a:cs typeface="Trebuchet MS"/>
              </a:rPr>
              <a:t>c</a:t>
            </a:r>
            <a:r>
              <a:rPr sz="1900" spc="10" dirty="0">
                <a:solidFill>
                  <a:srgbClr val="FFFFFF"/>
                </a:solidFill>
                <a:latin typeface="Trebuchet MS"/>
                <a:cs typeface="Trebuchet MS"/>
              </a:rPr>
              <a:t>h  </a:t>
            </a:r>
            <a:r>
              <a:rPr sz="1900" spc="-135" dirty="0">
                <a:solidFill>
                  <a:srgbClr val="FFFFFF"/>
                </a:solidFill>
                <a:latin typeface="Trebuchet MS"/>
                <a:cs typeface="Trebuchet MS"/>
              </a:rPr>
              <a:t>l</a:t>
            </a:r>
            <a:r>
              <a:rPr sz="1900" spc="-45" dirty="0">
                <a:solidFill>
                  <a:srgbClr val="FFFFFF"/>
                </a:solidFill>
                <a:latin typeface="Trebuchet MS"/>
                <a:cs typeface="Trebuchet MS"/>
              </a:rPr>
              <a:t>a</a:t>
            </a:r>
            <a:r>
              <a:rPr sz="1900" spc="10" dirty="0">
                <a:solidFill>
                  <a:srgbClr val="FFFFFF"/>
                </a:solidFill>
                <a:latin typeface="Trebuchet MS"/>
                <a:cs typeface="Trebuchet MS"/>
              </a:rPr>
              <a:t>y</a:t>
            </a:r>
            <a:r>
              <a:rPr sz="1900" spc="-65" dirty="0">
                <a:solidFill>
                  <a:srgbClr val="FFFFFF"/>
                </a:solidFill>
                <a:latin typeface="Trebuchet MS"/>
                <a:cs typeface="Trebuchet MS"/>
              </a:rPr>
              <a:t>e</a:t>
            </a:r>
            <a:r>
              <a:rPr sz="1900" spc="-165" dirty="0">
                <a:solidFill>
                  <a:srgbClr val="FFFFFF"/>
                </a:solidFill>
                <a:latin typeface="Trebuchet MS"/>
                <a:cs typeface="Trebuchet MS"/>
              </a:rPr>
              <a:t>r</a:t>
            </a:r>
            <a:r>
              <a:rPr sz="1900" spc="-290" dirty="0">
                <a:solidFill>
                  <a:srgbClr val="FFFFFF"/>
                </a:solidFill>
                <a:latin typeface="Trebuchet MS"/>
                <a:cs typeface="Trebuchet MS"/>
              </a:rPr>
              <a:t>,</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15" dirty="0">
                <a:solidFill>
                  <a:srgbClr val="FFFFFF"/>
                </a:solidFill>
                <a:latin typeface="Trebuchet MS"/>
                <a:cs typeface="Trebuchet MS"/>
              </a:rPr>
              <a:t>n</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100" dirty="0">
                <a:solidFill>
                  <a:srgbClr val="FFFFFF"/>
                </a:solidFill>
                <a:latin typeface="Trebuchet MS"/>
                <a:cs typeface="Trebuchet MS"/>
              </a:rPr>
              <a:t>c</a:t>
            </a:r>
            <a:r>
              <a:rPr sz="1900" spc="-55" dirty="0">
                <a:solidFill>
                  <a:srgbClr val="FFFFFF"/>
                </a:solidFill>
                <a:latin typeface="Trebuchet MS"/>
                <a:cs typeface="Trebuchet MS"/>
              </a:rPr>
              <a:t>t</a:t>
            </a:r>
            <a:r>
              <a:rPr sz="1900" spc="-114" dirty="0">
                <a:solidFill>
                  <a:srgbClr val="FFFFFF"/>
                </a:solidFill>
                <a:latin typeface="Trebuchet MS"/>
                <a:cs typeface="Trebuchet MS"/>
              </a:rPr>
              <a:t>i</a:t>
            </a:r>
            <a:r>
              <a:rPr sz="1900" dirty="0">
                <a:solidFill>
                  <a:srgbClr val="FFFFFF"/>
                </a:solidFill>
                <a:latin typeface="Trebuchet MS"/>
                <a:cs typeface="Trebuchet MS"/>
              </a:rPr>
              <a:t>v</a:t>
            </a:r>
            <a:r>
              <a:rPr sz="1900" spc="-35" dirty="0">
                <a:solidFill>
                  <a:srgbClr val="FFFFFF"/>
                </a:solidFill>
                <a:latin typeface="Trebuchet MS"/>
                <a:cs typeface="Trebuchet MS"/>
              </a:rPr>
              <a:t>a</a:t>
            </a:r>
            <a:r>
              <a:rPr sz="1900" spc="-55" dirty="0">
                <a:solidFill>
                  <a:srgbClr val="FFFFFF"/>
                </a:solidFill>
                <a:latin typeface="Trebuchet MS"/>
                <a:cs typeface="Trebuchet MS"/>
              </a:rPr>
              <a:t>t</a:t>
            </a:r>
            <a:r>
              <a:rPr sz="1900" spc="-114" dirty="0">
                <a:solidFill>
                  <a:srgbClr val="FFFFFF"/>
                </a:solidFill>
                <a:latin typeface="Trebuchet MS"/>
                <a:cs typeface="Trebuchet MS"/>
              </a:rPr>
              <a:t>i</a:t>
            </a:r>
            <a:r>
              <a:rPr sz="1900" spc="85" dirty="0">
                <a:solidFill>
                  <a:srgbClr val="FFFFFF"/>
                </a:solidFill>
                <a:latin typeface="Trebuchet MS"/>
                <a:cs typeface="Trebuchet MS"/>
              </a:rPr>
              <a:t>o</a:t>
            </a:r>
            <a:r>
              <a:rPr sz="1900" spc="20" dirty="0">
                <a:solidFill>
                  <a:srgbClr val="FFFFFF"/>
                </a:solidFill>
                <a:latin typeface="Trebuchet MS"/>
                <a:cs typeface="Trebuchet MS"/>
              </a:rPr>
              <a:t>n</a:t>
            </a:r>
            <a:r>
              <a:rPr sz="1900" spc="-130" dirty="0">
                <a:solidFill>
                  <a:srgbClr val="FFFFFF"/>
                </a:solidFill>
                <a:latin typeface="Trebuchet MS"/>
                <a:cs typeface="Trebuchet MS"/>
              </a:rPr>
              <a:t> </a:t>
            </a:r>
            <a:r>
              <a:rPr sz="1900" spc="-50" dirty="0">
                <a:solidFill>
                  <a:srgbClr val="FFFFFF"/>
                </a:solidFill>
                <a:latin typeface="Trebuchet MS"/>
                <a:cs typeface="Trebuchet MS"/>
              </a:rPr>
              <a:t>f</a:t>
            </a:r>
            <a:r>
              <a:rPr sz="1900" spc="-25" dirty="0">
                <a:solidFill>
                  <a:srgbClr val="FFFFFF"/>
                </a:solidFill>
                <a:latin typeface="Trebuchet MS"/>
                <a:cs typeface="Trebuchet MS"/>
              </a:rPr>
              <a:t>u</a:t>
            </a:r>
            <a:r>
              <a:rPr sz="1900" spc="15" dirty="0">
                <a:solidFill>
                  <a:srgbClr val="FFFFFF"/>
                </a:solidFill>
                <a:latin typeface="Trebuchet MS"/>
                <a:cs typeface="Trebuchet MS"/>
              </a:rPr>
              <a:t>n</a:t>
            </a:r>
            <a:r>
              <a:rPr sz="1900" spc="-100" dirty="0">
                <a:solidFill>
                  <a:srgbClr val="FFFFFF"/>
                </a:solidFill>
                <a:latin typeface="Trebuchet MS"/>
                <a:cs typeface="Trebuchet MS"/>
              </a:rPr>
              <a:t>c</a:t>
            </a:r>
            <a:r>
              <a:rPr sz="1900" spc="-55" dirty="0">
                <a:solidFill>
                  <a:srgbClr val="FFFFFF"/>
                </a:solidFill>
                <a:latin typeface="Trebuchet MS"/>
                <a:cs typeface="Trebuchet MS"/>
              </a:rPr>
              <a:t>t</a:t>
            </a:r>
            <a:r>
              <a:rPr sz="1900" spc="-114" dirty="0">
                <a:solidFill>
                  <a:srgbClr val="FFFFFF"/>
                </a:solidFill>
                <a:latin typeface="Trebuchet MS"/>
                <a:cs typeface="Trebuchet MS"/>
              </a:rPr>
              <a:t>i</a:t>
            </a:r>
            <a:r>
              <a:rPr sz="1900" spc="85" dirty="0">
                <a:solidFill>
                  <a:srgbClr val="FFFFFF"/>
                </a:solidFill>
                <a:latin typeface="Trebuchet MS"/>
                <a:cs typeface="Trebuchet MS"/>
              </a:rPr>
              <a:t>o</a:t>
            </a:r>
            <a:r>
              <a:rPr sz="1900" spc="20" dirty="0">
                <a:solidFill>
                  <a:srgbClr val="FFFFFF"/>
                </a:solidFill>
                <a:latin typeface="Trebuchet MS"/>
                <a:cs typeface="Trebuchet MS"/>
              </a:rPr>
              <a:t>n</a:t>
            </a:r>
            <a:r>
              <a:rPr sz="1900" spc="-130" dirty="0">
                <a:solidFill>
                  <a:srgbClr val="FFFFFF"/>
                </a:solidFill>
                <a:latin typeface="Trebuchet MS"/>
                <a:cs typeface="Trebuchet MS"/>
              </a:rPr>
              <a:t> </a:t>
            </a:r>
            <a:r>
              <a:rPr sz="1900" spc="-65" dirty="0">
                <a:solidFill>
                  <a:srgbClr val="FFFFFF"/>
                </a:solidFill>
                <a:latin typeface="Trebuchet MS"/>
                <a:cs typeface="Trebuchet MS"/>
              </a:rPr>
              <a:t>f</a:t>
            </a:r>
            <a:r>
              <a:rPr sz="1900" spc="85" dirty="0">
                <a:solidFill>
                  <a:srgbClr val="FFFFFF"/>
                </a:solidFill>
                <a:latin typeface="Trebuchet MS"/>
                <a:cs typeface="Trebuchet MS"/>
              </a:rPr>
              <a:t>o</a:t>
            </a:r>
            <a:r>
              <a:rPr sz="1900" spc="-90" dirty="0">
                <a:solidFill>
                  <a:srgbClr val="FFFFFF"/>
                </a:solidFill>
                <a:latin typeface="Trebuchet MS"/>
                <a:cs typeface="Trebuchet MS"/>
              </a:rPr>
              <a:t>r</a:t>
            </a:r>
            <a:r>
              <a:rPr sz="1900" spc="-130" dirty="0">
                <a:solidFill>
                  <a:srgbClr val="FFFFFF"/>
                </a:solidFill>
                <a:latin typeface="Trebuchet MS"/>
                <a:cs typeface="Trebuchet MS"/>
              </a:rPr>
              <a:t> </a:t>
            </a:r>
            <a:r>
              <a:rPr sz="1900" spc="-65" dirty="0">
                <a:solidFill>
                  <a:srgbClr val="FFFFFF"/>
                </a:solidFill>
                <a:latin typeface="Trebuchet MS"/>
                <a:cs typeface="Trebuchet MS"/>
              </a:rPr>
              <a:t>e</a:t>
            </a:r>
            <a:r>
              <a:rPr sz="1900" spc="-35" dirty="0">
                <a:solidFill>
                  <a:srgbClr val="FFFFFF"/>
                </a:solidFill>
                <a:latin typeface="Trebuchet MS"/>
                <a:cs typeface="Trebuchet MS"/>
              </a:rPr>
              <a:t>a</a:t>
            </a:r>
            <a:r>
              <a:rPr sz="1900" spc="-100" dirty="0">
                <a:solidFill>
                  <a:srgbClr val="FFFFFF"/>
                </a:solidFill>
                <a:latin typeface="Trebuchet MS"/>
                <a:cs typeface="Trebuchet MS"/>
              </a:rPr>
              <a:t>c</a:t>
            </a:r>
            <a:r>
              <a:rPr sz="1900" spc="10" dirty="0">
                <a:solidFill>
                  <a:srgbClr val="FFFFFF"/>
                </a:solidFill>
                <a:latin typeface="Trebuchet MS"/>
                <a:cs typeface="Trebuchet MS"/>
              </a:rPr>
              <a:t>h  </a:t>
            </a:r>
            <a:r>
              <a:rPr sz="1900" spc="-135" dirty="0">
                <a:solidFill>
                  <a:srgbClr val="FFFFFF"/>
                </a:solidFill>
                <a:latin typeface="Trebuchet MS"/>
                <a:cs typeface="Trebuchet MS"/>
              </a:rPr>
              <a:t>l</a:t>
            </a:r>
            <a:r>
              <a:rPr sz="1900" spc="-45" dirty="0">
                <a:solidFill>
                  <a:srgbClr val="FFFFFF"/>
                </a:solidFill>
                <a:latin typeface="Trebuchet MS"/>
                <a:cs typeface="Trebuchet MS"/>
              </a:rPr>
              <a:t>a</a:t>
            </a:r>
            <a:r>
              <a:rPr sz="1900" spc="10" dirty="0">
                <a:solidFill>
                  <a:srgbClr val="FFFFFF"/>
                </a:solidFill>
                <a:latin typeface="Trebuchet MS"/>
                <a:cs typeface="Trebuchet MS"/>
              </a:rPr>
              <a:t>y</a:t>
            </a:r>
            <a:r>
              <a:rPr sz="1900" spc="-65" dirty="0">
                <a:solidFill>
                  <a:srgbClr val="FFFFFF"/>
                </a:solidFill>
                <a:latin typeface="Trebuchet MS"/>
                <a:cs typeface="Trebuchet MS"/>
              </a:rPr>
              <a:t>e</a:t>
            </a:r>
            <a:r>
              <a:rPr sz="1900" spc="-165" dirty="0">
                <a:solidFill>
                  <a:srgbClr val="FFFFFF"/>
                </a:solidFill>
                <a:latin typeface="Trebuchet MS"/>
                <a:cs typeface="Trebuchet MS"/>
              </a:rPr>
              <a:t>r</a:t>
            </a:r>
            <a:r>
              <a:rPr sz="1900" spc="-270" dirty="0">
                <a:solidFill>
                  <a:srgbClr val="FFFFFF"/>
                </a:solidFill>
                <a:latin typeface="Trebuchet MS"/>
                <a:cs typeface="Trebuchet MS"/>
              </a:rPr>
              <a:t>.</a:t>
            </a:r>
            <a:r>
              <a:rPr sz="1900" spc="-165"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5" dirty="0">
                <a:solidFill>
                  <a:srgbClr val="FFFFFF"/>
                </a:solidFill>
                <a:latin typeface="Trebuchet MS"/>
                <a:cs typeface="Trebuchet MS"/>
              </a:rPr>
              <a:t>n</a:t>
            </a:r>
            <a:r>
              <a:rPr sz="1900" spc="-25" dirty="0">
                <a:solidFill>
                  <a:srgbClr val="FFFFFF"/>
                </a:solidFill>
                <a:latin typeface="Trebuchet MS"/>
                <a:cs typeface="Trebuchet MS"/>
              </a:rPr>
              <a:t>u</a:t>
            </a:r>
            <a:r>
              <a:rPr sz="1900" spc="15" dirty="0">
                <a:solidFill>
                  <a:srgbClr val="FFFFFF"/>
                </a:solidFill>
                <a:latin typeface="Trebuchet MS"/>
                <a:cs typeface="Trebuchet MS"/>
              </a:rPr>
              <a:t>m</a:t>
            </a:r>
            <a:r>
              <a:rPr sz="1900" spc="-25" dirty="0">
                <a:solidFill>
                  <a:srgbClr val="FFFFFF"/>
                </a:solidFill>
                <a:latin typeface="Trebuchet MS"/>
                <a:cs typeface="Trebuchet MS"/>
              </a:rPr>
              <a:t>b</a:t>
            </a:r>
            <a:r>
              <a:rPr sz="1900" spc="-65" dirty="0">
                <a:solidFill>
                  <a:srgbClr val="FFFFFF"/>
                </a:solidFill>
                <a:latin typeface="Trebuchet MS"/>
                <a:cs typeface="Trebuchet MS"/>
              </a:rPr>
              <a:t>e</a:t>
            </a:r>
            <a:r>
              <a:rPr sz="1900" spc="-90" dirty="0">
                <a:solidFill>
                  <a:srgbClr val="FFFFFF"/>
                </a:solidFill>
                <a:latin typeface="Trebuchet MS"/>
                <a:cs typeface="Trebuchet MS"/>
              </a:rPr>
              <a:t>r</a:t>
            </a:r>
            <a:r>
              <a:rPr sz="1900" spc="-130" dirty="0">
                <a:solidFill>
                  <a:srgbClr val="FFFFFF"/>
                </a:solidFill>
                <a:latin typeface="Trebuchet MS"/>
                <a:cs typeface="Trebuchet MS"/>
              </a:rPr>
              <a:t> </a:t>
            </a:r>
            <a:r>
              <a:rPr sz="1900" spc="75" dirty="0">
                <a:solidFill>
                  <a:srgbClr val="FFFFFF"/>
                </a:solidFill>
                <a:latin typeface="Trebuchet MS"/>
                <a:cs typeface="Trebuchet MS"/>
              </a:rPr>
              <a:t>o</a:t>
            </a:r>
            <a:r>
              <a:rPr sz="1900" spc="-45" dirty="0">
                <a:solidFill>
                  <a:srgbClr val="FFFFFF"/>
                </a:solidFill>
                <a:latin typeface="Trebuchet MS"/>
                <a:cs typeface="Trebuchet MS"/>
              </a:rPr>
              <a:t>f</a:t>
            </a:r>
            <a:r>
              <a:rPr sz="1900" spc="-130" dirty="0">
                <a:solidFill>
                  <a:srgbClr val="FFFFFF"/>
                </a:solidFill>
                <a:latin typeface="Trebuchet MS"/>
                <a:cs typeface="Trebuchet MS"/>
              </a:rPr>
              <a:t> </a:t>
            </a:r>
            <a:r>
              <a:rPr sz="1900" spc="-135" dirty="0">
                <a:solidFill>
                  <a:srgbClr val="FFFFFF"/>
                </a:solidFill>
                <a:latin typeface="Trebuchet MS"/>
                <a:cs typeface="Trebuchet MS"/>
              </a:rPr>
              <a:t>l</a:t>
            </a:r>
            <a:r>
              <a:rPr sz="1900" spc="-45" dirty="0">
                <a:solidFill>
                  <a:srgbClr val="FFFFFF"/>
                </a:solidFill>
                <a:latin typeface="Trebuchet MS"/>
                <a:cs typeface="Trebuchet MS"/>
              </a:rPr>
              <a:t>a</a:t>
            </a:r>
            <a:r>
              <a:rPr sz="1900" spc="10" dirty="0">
                <a:solidFill>
                  <a:srgbClr val="FFFFFF"/>
                </a:solidFill>
                <a:latin typeface="Trebuchet MS"/>
                <a:cs typeface="Trebuchet MS"/>
              </a:rPr>
              <a:t>y</a:t>
            </a:r>
            <a:r>
              <a:rPr sz="1900" spc="-65" dirty="0">
                <a:solidFill>
                  <a:srgbClr val="FFFFFF"/>
                </a:solidFill>
                <a:latin typeface="Trebuchet MS"/>
                <a:cs typeface="Trebuchet MS"/>
              </a:rPr>
              <a:t>e</a:t>
            </a:r>
            <a:r>
              <a:rPr sz="1900" spc="-95" dirty="0">
                <a:solidFill>
                  <a:srgbClr val="FFFFFF"/>
                </a:solidFill>
                <a:latin typeface="Trebuchet MS"/>
                <a:cs typeface="Trebuchet MS"/>
              </a:rPr>
              <a:t>r</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15" dirty="0">
                <a:solidFill>
                  <a:srgbClr val="FFFFFF"/>
                </a:solidFill>
                <a:latin typeface="Trebuchet MS"/>
                <a:cs typeface="Trebuchet MS"/>
              </a:rPr>
              <a:t>n</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15" dirty="0">
                <a:solidFill>
                  <a:srgbClr val="FFFFFF"/>
                </a:solidFill>
                <a:latin typeface="Trebuchet MS"/>
                <a:cs typeface="Trebuchet MS"/>
              </a:rPr>
              <a:t>n</a:t>
            </a:r>
            <a:r>
              <a:rPr sz="1900" spc="-65" dirty="0">
                <a:solidFill>
                  <a:srgbClr val="FFFFFF"/>
                </a:solidFill>
                <a:latin typeface="Trebuchet MS"/>
                <a:cs typeface="Trebuchet MS"/>
              </a:rPr>
              <a:t>e</a:t>
            </a:r>
            <a:r>
              <a:rPr sz="1900" spc="-25" dirty="0">
                <a:solidFill>
                  <a:srgbClr val="FFFFFF"/>
                </a:solidFill>
                <a:latin typeface="Trebuchet MS"/>
                <a:cs typeface="Trebuchet MS"/>
              </a:rPr>
              <a:t>u</a:t>
            </a:r>
            <a:r>
              <a:rPr sz="1900" spc="-120" dirty="0">
                <a:solidFill>
                  <a:srgbClr val="FFFFFF"/>
                </a:solidFill>
                <a:latin typeface="Trebuchet MS"/>
                <a:cs typeface="Trebuchet MS"/>
              </a:rPr>
              <a:t>r</a:t>
            </a:r>
            <a:r>
              <a:rPr sz="1900" spc="85" dirty="0">
                <a:solidFill>
                  <a:srgbClr val="FFFFFF"/>
                </a:solidFill>
                <a:latin typeface="Trebuchet MS"/>
                <a:cs typeface="Trebuchet MS"/>
              </a:rPr>
              <a:t>o</a:t>
            </a:r>
            <a:r>
              <a:rPr sz="1900" spc="15" dirty="0">
                <a:solidFill>
                  <a:srgbClr val="FFFFFF"/>
                </a:solidFill>
                <a:latin typeface="Trebuchet MS"/>
                <a:cs typeface="Trebuchet MS"/>
              </a:rPr>
              <a:t>n</a:t>
            </a:r>
            <a:r>
              <a:rPr sz="1900" spc="30" dirty="0">
                <a:solidFill>
                  <a:srgbClr val="FFFFFF"/>
                </a:solidFill>
                <a:latin typeface="Trebuchet MS"/>
                <a:cs typeface="Trebuchet MS"/>
              </a:rPr>
              <a:t>s  </a:t>
            </a:r>
            <a:r>
              <a:rPr sz="1900" spc="-114" dirty="0">
                <a:solidFill>
                  <a:srgbClr val="FFFFFF"/>
                </a:solidFill>
                <a:latin typeface="Trebuchet MS"/>
                <a:cs typeface="Trebuchet MS"/>
              </a:rPr>
              <a:t>i</a:t>
            </a:r>
            <a:r>
              <a:rPr sz="1900" spc="20" dirty="0">
                <a:solidFill>
                  <a:srgbClr val="FFFFFF"/>
                </a:solidFill>
                <a:latin typeface="Trebuchet MS"/>
                <a:cs typeface="Trebuchet MS"/>
              </a:rPr>
              <a:t>n</a:t>
            </a:r>
            <a:r>
              <a:rPr sz="1900" spc="-130" dirty="0">
                <a:solidFill>
                  <a:srgbClr val="FFFFFF"/>
                </a:solidFill>
                <a:latin typeface="Trebuchet MS"/>
                <a:cs typeface="Trebuchet MS"/>
              </a:rPr>
              <a:t> </a:t>
            </a:r>
            <a:r>
              <a:rPr sz="1900" spc="-65" dirty="0">
                <a:solidFill>
                  <a:srgbClr val="FFFFFF"/>
                </a:solidFill>
                <a:latin typeface="Trebuchet MS"/>
                <a:cs typeface="Trebuchet MS"/>
              </a:rPr>
              <a:t>e</a:t>
            </a:r>
            <a:r>
              <a:rPr sz="1900" spc="-35" dirty="0">
                <a:solidFill>
                  <a:srgbClr val="FFFFFF"/>
                </a:solidFill>
                <a:latin typeface="Trebuchet MS"/>
                <a:cs typeface="Trebuchet MS"/>
              </a:rPr>
              <a:t>a</a:t>
            </a:r>
            <a:r>
              <a:rPr sz="1900" spc="-100" dirty="0">
                <a:solidFill>
                  <a:srgbClr val="FFFFFF"/>
                </a:solidFill>
                <a:latin typeface="Trebuchet MS"/>
                <a:cs typeface="Trebuchet MS"/>
              </a:rPr>
              <a:t>c</a:t>
            </a:r>
            <a:r>
              <a:rPr sz="1900" spc="15" dirty="0">
                <a:solidFill>
                  <a:srgbClr val="FFFFFF"/>
                </a:solidFill>
                <a:latin typeface="Trebuchet MS"/>
                <a:cs typeface="Trebuchet MS"/>
              </a:rPr>
              <a:t>h</a:t>
            </a:r>
            <a:r>
              <a:rPr sz="1900" spc="-130" dirty="0">
                <a:solidFill>
                  <a:srgbClr val="FFFFFF"/>
                </a:solidFill>
                <a:latin typeface="Trebuchet MS"/>
                <a:cs typeface="Trebuchet MS"/>
              </a:rPr>
              <a:t> </a:t>
            </a:r>
            <a:r>
              <a:rPr sz="1900" spc="-135" dirty="0">
                <a:solidFill>
                  <a:srgbClr val="FFFFFF"/>
                </a:solidFill>
                <a:latin typeface="Trebuchet MS"/>
                <a:cs typeface="Trebuchet MS"/>
              </a:rPr>
              <a:t>l</a:t>
            </a:r>
            <a:r>
              <a:rPr sz="1900" spc="-45" dirty="0">
                <a:solidFill>
                  <a:srgbClr val="FFFFFF"/>
                </a:solidFill>
                <a:latin typeface="Trebuchet MS"/>
                <a:cs typeface="Trebuchet MS"/>
              </a:rPr>
              <a:t>a</a:t>
            </a:r>
            <a:r>
              <a:rPr sz="1900" spc="10" dirty="0">
                <a:solidFill>
                  <a:srgbClr val="FFFFFF"/>
                </a:solidFill>
                <a:latin typeface="Trebuchet MS"/>
                <a:cs typeface="Trebuchet MS"/>
              </a:rPr>
              <a:t>y</a:t>
            </a:r>
            <a:r>
              <a:rPr sz="1900" spc="-65" dirty="0">
                <a:solidFill>
                  <a:srgbClr val="FFFFFF"/>
                </a:solidFill>
                <a:latin typeface="Trebuchet MS"/>
                <a:cs typeface="Trebuchet MS"/>
              </a:rPr>
              <a:t>e</a:t>
            </a:r>
            <a:r>
              <a:rPr sz="1900" spc="-90" dirty="0">
                <a:solidFill>
                  <a:srgbClr val="FFFFFF"/>
                </a:solidFill>
                <a:latin typeface="Trebuchet MS"/>
                <a:cs typeface="Trebuchet MS"/>
              </a:rPr>
              <a:t>r</a:t>
            </a:r>
            <a:r>
              <a:rPr sz="1900" spc="-130" dirty="0">
                <a:solidFill>
                  <a:srgbClr val="FFFFFF"/>
                </a:solidFill>
                <a:latin typeface="Trebuchet MS"/>
                <a:cs typeface="Trebuchet MS"/>
              </a:rPr>
              <a:t> </a:t>
            </a:r>
            <a:r>
              <a:rPr sz="1900" spc="-105" dirty="0">
                <a:solidFill>
                  <a:srgbClr val="FFFFFF"/>
                </a:solidFill>
                <a:latin typeface="Trebuchet MS"/>
                <a:cs typeface="Trebuchet MS"/>
              </a:rPr>
              <a:t>c</a:t>
            </a:r>
            <a:r>
              <a:rPr sz="1900" spc="-35" dirty="0">
                <a:solidFill>
                  <a:srgbClr val="FFFFFF"/>
                </a:solidFill>
                <a:latin typeface="Trebuchet MS"/>
                <a:cs typeface="Trebuchet MS"/>
              </a:rPr>
              <a:t>a</a:t>
            </a:r>
            <a:r>
              <a:rPr sz="1900" spc="20" dirty="0">
                <a:solidFill>
                  <a:srgbClr val="FFFFFF"/>
                </a:solidFill>
                <a:latin typeface="Trebuchet MS"/>
                <a:cs typeface="Trebuchet MS"/>
              </a:rPr>
              <a:t>n</a:t>
            </a:r>
            <a:r>
              <a:rPr sz="1900" spc="-130" dirty="0">
                <a:solidFill>
                  <a:srgbClr val="FFFFFF"/>
                </a:solidFill>
                <a:latin typeface="Trebuchet MS"/>
                <a:cs typeface="Trebuchet MS"/>
              </a:rPr>
              <a:t> </a:t>
            </a:r>
            <a:r>
              <a:rPr sz="1900" spc="-25" dirty="0">
                <a:solidFill>
                  <a:srgbClr val="FFFFFF"/>
                </a:solidFill>
                <a:latin typeface="Trebuchet MS"/>
                <a:cs typeface="Trebuchet MS"/>
              </a:rPr>
              <a:t>b</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25" dirty="0">
                <a:solidFill>
                  <a:srgbClr val="FFFFFF"/>
                </a:solidFill>
                <a:latin typeface="Trebuchet MS"/>
                <a:cs typeface="Trebuchet MS"/>
              </a:rPr>
              <a:t>d</a:t>
            </a:r>
            <a:r>
              <a:rPr sz="1900" spc="-270" dirty="0">
                <a:solidFill>
                  <a:srgbClr val="FFFFFF"/>
                </a:solidFill>
                <a:latin typeface="Trebuchet MS"/>
                <a:cs typeface="Trebuchet MS"/>
              </a:rPr>
              <a:t>j</a:t>
            </a:r>
            <a:r>
              <a:rPr sz="1900" spc="-25" dirty="0">
                <a:solidFill>
                  <a:srgbClr val="FFFFFF"/>
                </a:solidFill>
                <a:latin typeface="Trebuchet MS"/>
                <a:cs typeface="Trebuchet MS"/>
              </a:rPr>
              <a:t>u</a:t>
            </a:r>
            <a:r>
              <a:rPr sz="1900" spc="30" dirty="0">
                <a:solidFill>
                  <a:srgbClr val="FFFFFF"/>
                </a:solidFill>
                <a:latin typeface="Trebuchet MS"/>
                <a:cs typeface="Trebuchet MS"/>
              </a:rPr>
              <a:t>s</a:t>
            </a:r>
            <a:r>
              <a:rPr sz="1900" spc="-60" dirty="0">
                <a:solidFill>
                  <a:srgbClr val="FFFFFF"/>
                </a:solidFill>
                <a:latin typeface="Trebuchet MS"/>
                <a:cs typeface="Trebuchet MS"/>
              </a:rPr>
              <a:t>t</a:t>
            </a:r>
            <a:r>
              <a:rPr sz="1900" spc="-65" dirty="0">
                <a:solidFill>
                  <a:srgbClr val="FFFFFF"/>
                </a:solidFill>
                <a:latin typeface="Trebuchet MS"/>
                <a:cs typeface="Trebuchet MS"/>
              </a:rPr>
              <a:t>e</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25" dirty="0">
                <a:solidFill>
                  <a:srgbClr val="FFFFFF"/>
                </a:solidFill>
                <a:latin typeface="Trebuchet MS"/>
                <a:cs typeface="Trebuchet MS"/>
              </a:rPr>
              <a:t>b</a:t>
            </a:r>
            <a:r>
              <a:rPr sz="1900" spc="-35" dirty="0">
                <a:solidFill>
                  <a:srgbClr val="FFFFFF"/>
                </a:solidFill>
                <a:latin typeface="Trebuchet MS"/>
                <a:cs typeface="Trebuchet MS"/>
              </a:rPr>
              <a:t>a</a:t>
            </a:r>
            <a:r>
              <a:rPr sz="1900" spc="30" dirty="0">
                <a:solidFill>
                  <a:srgbClr val="FFFFFF"/>
                </a:solidFill>
                <a:latin typeface="Trebuchet MS"/>
                <a:cs typeface="Trebuchet MS"/>
              </a:rPr>
              <a:t>s</a:t>
            </a:r>
            <a:r>
              <a:rPr sz="1900" spc="-65" dirty="0">
                <a:solidFill>
                  <a:srgbClr val="FFFFFF"/>
                </a:solidFill>
                <a:latin typeface="Trebuchet MS"/>
                <a:cs typeface="Trebuchet MS"/>
              </a:rPr>
              <a:t>e</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85" dirty="0">
                <a:solidFill>
                  <a:srgbClr val="FFFFFF"/>
                </a:solidFill>
                <a:latin typeface="Trebuchet MS"/>
                <a:cs typeface="Trebuchet MS"/>
              </a:rPr>
              <a:t>o</a:t>
            </a:r>
            <a:r>
              <a:rPr sz="1900" spc="10" dirty="0">
                <a:solidFill>
                  <a:srgbClr val="FFFFFF"/>
                </a:solidFill>
                <a:latin typeface="Trebuchet MS"/>
                <a:cs typeface="Trebuchet MS"/>
              </a:rPr>
              <a:t>n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20" dirty="0">
                <a:solidFill>
                  <a:srgbClr val="FFFFFF"/>
                </a:solidFill>
                <a:latin typeface="Trebuchet MS"/>
                <a:cs typeface="Trebuchet MS"/>
              </a:rPr>
              <a:t>c</a:t>
            </a:r>
            <a:r>
              <a:rPr sz="1900" spc="85" dirty="0">
                <a:solidFill>
                  <a:srgbClr val="FFFFFF"/>
                </a:solidFill>
                <a:latin typeface="Trebuchet MS"/>
                <a:cs typeface="Trebuchet MS"/>
              </a:rPr>
              <a:t>o</a:t>
            </a:r>
            <a:r>
              <a:rPr sz="1900" spc="15" dirty="0">
                <a:solidFill>
                  <a:srgbClr val="FFFFFF"/>
                </a:solidFill>
                <a:latin typeface="Trebuchet MS"/>
                <a:cs typeface="Trebuchet MS"/>
              </a:rPr>
              <a:t>m</a:t>
            </a:r>
            <a:r>
              <a:rPr sz="1900" spc="-20" dirty="0">
                <a:solidFill>
                  <a:srgbClr val="FFFFFF"/>
                </a:solidFill>
                <a:latin typeface="Trebuchet MS"/>
                <a:cs typeface="Trebuchet MS"/>
              </a:rPr>
              <a:t>p</a:t>
            </a:r>
            <a:r>
              <a:rPr sz="1900" spc="-135" dirty="0">
                <a:solidFill>
                  <a:srgbClr val="FFFFFF"/>
                </a:solidFill>
                <a:latin typeface="Trebuchet MS"/>
                <a:cs typeface="Trebuchet MS"/>
              </a:rPr>
              <a:t>l</a:t>
            </a:r>
            <a:r>
              <a:rPr sz="1900" spc="-75" dirty="0">
                <a:solidFill>
                  <a:srgbClr val="FFFFFF"/>
                </a:solidFill>
                <a:latin typeface="Trebuchet MS"/>
                <a:cs typeface="Trebuchet MS"/>
              </a:rPr>
              <a:t>e</a:t>
            </a:r>
            <a:r>
              <a:rPr sz="1900" spc="35" dirty="0">
                <a:solidFill>
                  <a:srgbClr val="FFFFFF"/>
                </a:solidFill>
                <a:latin typeface="Trebuchet MS"/>
                <a:cs typeface="Trebuchet MS"/>
              </a:rPr>
              <a:t>x</a:t>
            </a:r>
            <a:r>
              <a:rPr sz="1900" spc="-114" dirty="0">
                <a:solidFill>
                  <a:srgbClr val="FFFFFF"/>
                </a:solidFill>
                <a:latin typeface="Trebuchet MS"/>
                <a:cs typeface="Trebuchet MS"/>
              </a:rPr>
              <a:t>i</a:t>
            </a:r>
            <a:r>
              <a:rPr sz="1900" spc="-55" dirty="0">
                <a:solidFill>
                  <a:srgbClr val="FFFFFF"/>
                </a:solidFill>
                <a:latin typeface="Trebuchet MS"/>
                <a:cs typeface="Trebuchet MS"/>
              </a:rPr>
              <a:t>t</a:t>
            </a:r>
            <a:r>
              <a:rPr sz="1900" spc="25" dirty="0">
                <a:solidFill>
                  <a:srgbClr val="FFFFFF"/>
                </a:solidFill>
                <a:latin typeface="Trebuchet MS"/>
                <a:cs typeface="Trebuchet MS"/>
              </a:rPr>
              <a:t>y</a:t>
            </a:r>
            <a:r>
              <a:rPr sz="1900" spc="-130" dirty="0">
                <a:solidFill>
                  <a:srgbClr val="FFFFFF"/>
                </a:solidFill>
                <a:latin typeface="Trebuchet MS"/>
                <a:cs typeface="Trebuchet MS"/>
              </a:rPr>
              <a:t> </a:t>
            </a:r>
            <a:r>
              <a:rPr sz="1900" spc="75" dirty="0">
                <a:solidFill>
                  <a:srgbClr val="FFFFFF"/>
                </a:solidFill>
                <a:latin typeface="Trebuchet MS"/>
                <a:cs typeface="Trebuchet MS"/>
              </a:rPr>
              <a:t>o</a:t>
            </a:r>
            <a:r>
              <a:rPr sz="1900" spc="-45" dirty="0">
                <a:solidFill>
                  <a:srgbClr val="FFFFFF"/>
                </a:solidFill>
                <a:latin typeface="Trebuchet MS"/>
                <a:cs typeface="Trebuchet MS"/>
              </a:rPr>
              <a:t>f</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20" dirty="0">
                <a:solidFill>
                  <a:srgbClr val="FFFFFF"/>
                </a:solidFill>
                <a:latin typeface="Trebuchet MS"/>
                <a:cs typeface="Trebuchet MS"/>
              </a:rPr>
              <a:t>p</a:t>
            </a:r>
            <a:r>
              <a:rPr sz="1900" spc="-120" dirty="0">
                <a:solidFill>
                  <a:srgbClr val="FFFFFF"/>
                </a:solidFill>
                <a:latin typeface="Trebuchet MS"/>
                <a:cs typeface="Trebuchet MS"/>
              </a:rPr>
              <a:t>r</a:t>
            </a:r>
            <a:r>
              <a:rPr sz="1900" spc="85" dirty="0">
                <a:solidFill>
                  <a:srgbClr val="FFFFFF"/>
                </a:solidFill>
                <a:latin typeface="Trebuchet MS"/>
                <a:cs typeface="Trebuchet MS"/>
              </a:rPr>
              <a:t>o</a:t>
            </a:r>
            <a:r>
              <a:rPr sz="1900" spc="-25" dirty="0">
                <a:solidFill>
                  <a:srgbClr val="FFFFFF"/>
                </a:solidFill>
                <a:latin typeface="Trebuchet MS"/>
                <a:cs typeface="Trebuchet MS"/>
              </a:rPr>
              <a:t>b</a:t>
            </a:r>
            <a:r>
              <a:rPr sz="1900" spc="-135" dirty="0">
                <a:solidFill>
                  <a:srgbClr val="FFFFFF"/>
                </a:solidFill>
                <a:latin typeface="Trebuchet MS"/>
                <a:cs typeface="Trebuchet MS"/>
              </a:rPr>
              <a:t>l</a:t>
            </a:r>
            <a:r>
              <a:rPr sz="1900" spc="-65" dirty="0">
                <a:solidFill>
                  <a:srgbClr val="FFFFFF"/>
                </a:solidFill>
                <a:latin typeface="Trebuchet MS"/>
                <a:cs typeface="Trebuchet MS"/>
              </a:rPr>
              <a:t>e</a:t>
            </a:r>
            <a:r>
              <a:rPr sz="1900" spc="15" dirty="0">
                <a:solidFill>
                  <a:srgbClr val="FFFFFF"/>
                </a:solidFill>
                <a:latin typeface="Trebuchet MS"/>
                <a:cs typeface="Trebuchet MS"/>
              </a:rPr>
              <a:t>m</a:t>
            </a:r>
            <a:r>
              <a:rPr sz="1900" spc="-270" dirty="0">
                <a:solidFill>
                  <a:srgbClr val="FFFFFF"/>
                </a:solidFill>
                <a:latin typeface="Trebuchet MS"/>
                <a:cs typeface="Trebuchet MS"/>
              </a:rPr>
              <a:t>.</a:t>
            </a:r>
            <a:r>
              <a:rPr sz="1900" spc="-130" dirty="0">
                <a:solidFill>
                  <a:srgbClr val="FFFFFF"/>
                </a:solidFill>
                <a:latin typeface="Trebuchet MS"/>
                <a:cs typeface="Trebuchet MS"/>
              </a:rPr>
              <a:t> </a:t>
            </a:r>
            <a:r>
              <a:rPr sz="1900" spc="25" dirty="0">
                <a:solidFill>
                  <a:srgbClr val="FFFFFF"/>
                </a:solidFill>
                <a:latin typeface="Trebuchet MS"/>
                <a:cs typeface="Trebuchet MS"/>
              </a:rPr>
              <a:t>A</a:t>
            </a:r>
            <a:r>
              <a:rPr sz="1900" spc="-50" dirty="0">
                <a:solidFill>
                  <a:srgbClr val="FFFFFF"/>
                </a:solidFill>
                <a:latin typeface="Trebuchet MS"/>
                <a:cs typeface="Trebuchet MS"/>
              </a:rPr>
              <a:t>f</a:t>
            </a:r>
            <a:r>
              <a:rPr sz="1900" spc="-60" dirty="0">
                <a:solidFill>
                  <a:srgbClr val="FFFFFF"/>
                </a:solidFill>
                <a:latin typeface="Trebuchet MS"/>
                <a:cs typeface="Trebuchet MS"/>
              </a:rPr>
              <a:t>t</a:t>
            </a:r>
            <a:r>
              <a:rPr sz="1900" spc="-65" dirty="0">
                <a:solidFill>
                  <a:srgbClr val="FFFFFF"/>
                </a:solidFill>
                <a:latin typeface="Trebuchet MS"/>
                <a:cs typeface="Trebuchet MS"/>
              </a:rPr>
              <a:t>e</a:t>
            </a:r>
            <a:r>
              <a:rPr sz="1900" spc="-75" dirty="0">
                <a:solidFill>
                  <a:srgbClr val="FFFFFF"/>
                </a:solidFill>
                <a:latin typeface="Trebuchet MS"/>
                <a:cs typeface="Trebuchet MS"/>
              </a:rPr>
              <a:t>r  </a:t>
            </a:r>
            <a:r>
              <a:rPr sz="1900" spc="-5" dirty="0">
                <a:solidFill>
                  <a:srgbClr val="FFFFFF"/>
                </a:solidFill>
                <a:latin typeface="Trebuchet MS"/>
                <a:cs typeface="Trebuchet MS"/>
              </a:rPr>
              <a:t>deﬁning </a:t>
            </a:r>
            <a:r>
              <a:rPr sz="1900" spc="-35" dirty="0">
                <a:solidFill>
                  <a:srgbClr val="FFFFFF"/>
                </a:solidFill>
                <a:latin typeface="Trebuchet MS"/>
                <a:cs typeface="Trebuchet MS"/>
              </a:rPr>
              <a:t>the </a:t>
            </a:r>
            <a:r>
              <a:rPr sz="1900" spc="-90" dirty="0">
                <a:solidFill>
                  <a:srgbClr val="FFFFFF"/>
                </a:solidFill>
                <a:latin typeface="Trebuchet MS"/>
                <a:cs typeface="Trebuchet MS"/>
              </a:rPr>
              <a:t>architecture, </a:t>
            </a:r>
            <a:r>
              <a:rPr sz="1900" spc="-35" dirty="0">
                <a:solidFill>
                  <a:srgbClr val="FFFFFF"/>
                </a:solidFill>
                <a:latin typeface="Trebuchet MS"/>
                <a:cs typeface="Trebuchet MS"/>
              </a:rPr>
              <a:t>the </a:t>
            </a:r>
            <a:r>
              <a:rPr sz="1900" spc="-25" dirty="0">
                <a:solidFill>
                  <a:srgbClr val="FFFFFF"/>
                </a:solidFill>
                <a:latin typeface="Trebuchet MS"/>
                <a:cs typeface="Trebuchet MS"/>
              </a:rPr>
              <a:t>model </a:t>
            </a:r>
            <a:r>
              <a:rPr sz="1900" spc="-40" dirty="0">
                <a:solidFill>
                  <a:srgbClr val="FFFFFF"/>
                </a:solidFill>
                <a:latin typeface="Trebuchet MS"/>
                <a:cs typeface="Trebuchet MS"/>
              </a:rPr>
              <a:t>is </a:t>
            </a:r>
            <a:r>
              <a:rPr sz="1900" spc="-35" dirty="0">
                <a:solidFill>
                  <a:srgbClr val="FFFFFF"/>
                </a:solidFill>
                <a:latin typeface="Trebuchet MS"/>
                <a:cs typeface="Trebuchet MS"/>
              </a:rPr>
              <a:t> </a:t>
            </a:r>
            <a:r>
              <a:rPr sz="1900" spc="-120" dirty="0">
                <a:solidFill>
                  <a:srgbClr val="FFFFFF"/>
                </a:solidFill>
                <a:latin typeface="Trebuchet MS"/>
                <a:cs typeface="Trebuchet MS"/>
              </a:rPr>
              <a:t>c</a:t>
            </a:r>
            <a:r>
              <a:rPr sz="1900" spc="85" dirty="0">
                <a:solidFill>
                  <a:srgbClr val="FFFFFF"/>
                </a:solidFill>
                <a:latin typeface="Trebuchet MS"/>
                <a:cs typeface="Trebuchet MS"/>
              </a:rPr>
              <a:t>o</a:t>
            </a:r>
            <a:r>
              <a:rPr sz="1900" spc="15" dirty="0">
                <a:solidFill>
                  <a:srgbClr val="FFFFFF"/>
                </a:solidFill>
                <a:latin typeface="Trebuchet MS"/>
                <a:cs typeface="Trebuchet MS"/>
              </a:rPr>
              <a:t>m</a:t>
            </a:r>
            <a:r>
              <a:rPr sz="1900" spc="-20" dirty="0">
                <a:solidFill>
                  <a:srgbClr val="FFFFFF"/>
                </a:solidFill>
                <a:latin typeface="Trebuchet MS"/>
                <a:cs typeface="Trebuchet MS"/>
              </a:rPr>
              <a:t>p</a:t>
            </a:r>
            <a:r>
              <a:rPr sz="1900" spc="-114" dirty="0">
                <a:solidFill>
                  <a:srgbClr val="FFFFFF"/>
                </a:solidFill>
                <a:latin typeface="Trebuchet MS"/>
                <a:cs typeface="Trebuchet MS"/>
              </a:rPr>
              <a:t>i</a:t>
            </a:r>
            <a:r>
              <a:rPr sz="1900" spc="-135" dirty="0">
                <a:solidFill>
                  <a:srgbClr val="FFFFFF"/>
                </a:solidFill>
                <a:latin typeface="Trebuchet MS"/>
                <a:cs typeface="Trebuchet MS"/>
              </a:rPr>
              <a:t>l</a:t>
            </a:r>
            <a:r>
              <a:rPr sz="1900" spc="-65" dirty="0">
                <a:solidFill>
                  <a:srgbClr val="FFFFFF"/>
                </a:solidFill>
                <a:latin typeface="Trebuchet MS"/>
                <a:cs typeface="Trebuchet MS"/>
              </a:rPr>
              <a:t>e</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30" dirty="0">
                <a:solidFill>
                  <a:srgbClr val="FFFFFF"/>
                </a:solidFill>
                <a:latin typeface="Trebuchet MS"/>
                <a:cs typeface="Trebuchet MS"/>
              </a:rPr>
              <a:t>w</a:t>
            </a:r>
            <a:r>
              <a:rPr sz="1900" spc="-114" dirty="0">
                <a:solidFill>
                  <a:srgbClr val="FFFFFF"/>
                </a:solidFill>
                <a:latin typeface="Trebuchet MS"/>
                <a:cs typeface="Trebuchet MS"/>
              </a:rPr>
              <a:t>i</a:t>
            </a:r>
            <a:r>
              <a:rPr sz="1900" spc="-55" dirty="0">
                <a:solidFill>
                  <a:srgbClr val="FFFFFF"/>
                </a:solidFill>
                <a:latin typeface="Trebuchet MS"/>
                <a:cs typeface="Trebuchet MS"/>
              </a:rPr>
              <a:t>t</a:t>
            </a:r>
            <a:r>
              <a:rPr sz="1900" spc="15" dirty="0">
                <a:solidFill>
                  <a:srgbClr val="FFFFFF"/>
                </a:solidFill>
                <a:latin typeface="Trebuchet MS"/>
                <a:cs typeface="Trebuchet MS"/>
              </a:rPr>
              <a:t>h</a:t>
            </a:r>
            <a:r>
              <a:rPr sz="1900" spc="-130" dirty="0">
                <a:solidFill>
                  <a:srgbClr val="FFFFFF"/>
                </a:solidFill>
                <a:latin typeface="Trebuchet MS"/>
                <a:cs typeface="Trebuchet MS"/>
              </a:rPr>
              <a:t> </a:t>
            </a:r>
            <a:r>
              <a:rPr sz="1900" spc="-30" dirty="0">
                <a:solidFill>
                  <a:srgbClr val="FFFFFF"/>
                </a:solidFill>
                <a:latin typeface="Trebuchet MS"/>
                <a:cs typeface="Trebuchet MS"/>
              </a:rPr>
              <a:t>a</a:t>
            </a:r>
            <a:r>
              <a:rPr sz="1900" spc="-130" dirty="0">
                <a:solidFill>
                  <a:srgbClr val="FFFFFF"/>
                </a:solidFill>
                <a:latin typeface="Trebuchet MS"/>
                <a:cs typeface="Trebuchet MS"/>
              </a:rPr>
              <a:t> </a:t>
            </a:r>
            <a:r>
              <a:rPr sz="1900" spc="-135" dirty="0">
                <a:solidFill>
                  <a:srgbClr val="FFFFFF"/>
                </a:solidFill>
                <a:latin typeface="Trebuchet MS"/>
                <a:cs typeface="Trebuchet MS"/>
              </a:rPr>
              <a:t>l</a:t>
            </a:r>
            <a:r>
              <a:rPr sz="1900" spc="85" dirty="0">
                <a:solidFill>
                  <a:srgbClr val="FFFFFF"/>
                </a:solidFill>
                <a:latin typeface="Trebuchet MS"/>
                <a:cs typeface="Trebuchet MS"/>
              </a:rPr>
              <a:t>o</a:t>
            </a:r>
            <a:r>
              <a:rPr sz="1900" spc="30" dirty="0">
                <a:solidFill>
                  <a:srgbClr val="FFFFFF"/>
                </a:solidFill>
                <a:latin typeface="Trebuchet MS"/>
                <a:cs typeface="Trebuchet MS"/>
              </a:rPr>
              <a:t>s</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50" dirty="0">
                <a:solidFill>
                  <a:srgbClr val="FFFFFF"/>
                </a:solidFill>
                <a:latin typeface="Trebuchet MS"/>
                <a:cs typeface="Trebuchet MS"/>
              </a:rPr>
              <a:t>f</a:t>
            </a:r>
            <a:r>
              <a:rPr sz="1900" spc="-25" dirty="0">
                <a:solidFill>
                  <a:srgbClr val="FFFFFF"/>
                </a:solidFill>
                <a:latin typeface="Trebuchet MS"/>
                <a:cs typeface="Trebuchet MS"/>
              </a:rPr>
              <a:t>u</a:t>
            </a:r>
            <a:r>
              <a:rPr sz="1900" spc="15" dirty="0">
                <a:solidFill>
                  <a:srgbClr val="FFFFFF"/>
                </a:solidFill>
                <a:latin typeface="Trebuchet MS"/>
                <a:cs typeface="Trebuchet MS"/>
              </a:rPr>
              <a:t>n</a:t>
            </a:r>
            <a:r>
              <a:rPr sz="1900" spc="-100" dirty="0">
                <a:solidFill>
                  <a:srgbClr val="FFFFFF"/>
                </a:solidFill>
                <a:latin typeface="Trebuchet MS"/>
                <a:cs typeface="Trebuchet MS"/>
              </a:rPr>
              <a:t>c</a:t>
            </a:r>
            <a:r>
              <a:rPr sz="1900" spc="-55" dirty="0">
                <a:solidFill>
                  <a:srgbClr val="FFFFFF"/>
                </a:solidFill>
                <a:latin typeface="Trebuchet MS"/>
                <a:cs typeface="Trebuchet MS"/>
              </a:rPr>
              <a:t>t</a:t>
            </a:r>
            <a:r>
              <a:rPr sz="1900" spc="-114" dirty="0">
                <a:solidFill>
                  <a:srgbClr val="FFFFFF"/>
                </a:solidFill>
                <a:latin typeface="Trebuchet MS"/>
                <a:cs typeface="Trebuchet MS"/>
              </a:rPr>
              <a:t>i</a:t>
            </a:r>
            <a:r>
              <a:rPr sz="1900" spc="85" dirty="0">
                <a:solidFill>
                  <a:srgbClr val="FFFFFF"/>
                </a:solidFill>
                <a:latin typeface="Trebuchet MS"/>
                <a:cs typeface="Trebuchet MS"/>
              </a:rPr>
              <a:t>o</a:t>
            </a:r>
            <a:r>
              <a:rPr sz="1900" spc="15" dirty="0">
                <a:solidFill>
                  <a:srgbClr val="FFFFFF"/>
                </a:solidFill>
                <a:latin typeface="Trebuchet MS"/>
                <a:cs typeface="Trebuchet MS"/>
              </a:rPr>
              <a:t>n</a:t>
            </a:r>
            <a:r>
              <a:rPr sz="1900" spc="-290" dirty="0">
                <a:solidFill>
                  <a:srgbClr val="FFFFFF"/>
                </a:solidFill>
                <a:latin typeface="Trebuchet MS"/>
                <a:cs typeface="Trebuchet MS"/>
              </a:rPr>
              <a:t>,</a:t>
            </a:r>
            <a:r>
              <a:rPr sz="1900" spc="-130" dirty="0">
                <a:solidFill>
                  <a:srgbClr val="FFFFFF"/>
                </a:solidFill>
                <a:latin typeface="Trebuchet MS"/>
                <a:cs typeface="Trebuchet MS"/>
              </a:rPr>
              <a:t> </a:t>
            </a:r>
            <a:r>
              <a:rPr sz="1900" spc="85" dirty="0">
                <a:solidFill>
                  <a:srgbClr val="FFFFFF"/>
                </a:solidFill>
                <a:latin typeface="Trebuchet MS"/>
                <a:cs typeface="Trebuchet MS"/>
              </a:rPr>
              <a:t>o</a:t>
            </a:r>
            <a:r>
              <a:rPr sz="1900" spc="-25" dirty="0">
                <a:solidFill>
                  <a:srgbClr val="FFFFFF"/>
                </a:solidFill>
                <a:latin typeface="Trebuchet MS"/>
                <a:cs typeface="Trebuchet MS"/>
              </a:rPr>
              <a:t>p</a:t>
            </a:r>
            <a:r>
              <a:rPr sz="1900" spc="-55" dirty="0">
                <a:solidFill>
                  <a:srgbClr val="FFFFFF"/>
                </a:solidFill>
                <a:latin typeface="Trebuchet MS"/>
                <a:cs typeface="Trebuchet MS"/>
              </a:rPr>
              <a:t>t</a:t>
            </a:r>
            <a:r>
              <a:rPr sz="1900" spc="-114" dirty="0">
                <a:solidFill>
                  <a:srgbClr val="FFFFFF"/>
                </a:solidFill>
                <a:latin typeface="Trebuchet MS"/>
                <a:cs typeface="Trebuchet MS"/>
              </a:rPr>
              <a:t>i</a:t>
            </a:r>
            <a:r>
              <a:rPr sz="1900" spc="15" dirty="0">
                <a:solidFill>
                  <a:srgbClr val="FFFFFF"/>
                </a:solidFill>
                <a:latin typeface="Trebuchet MS"/>
                <a:cs typeface="Trebuchet MS"/>
              </a:rPr>
              <a:t>m</a:t>
            </a:r>
            <a:r>
              <a:rPr sz="1900" spc="-114" dirty="0">
                <a:solidFill>
                  <a:srgbClr val="FFFFFF"/>
                </a:solidFill>
                <a:latin typeface="Trebuchet MS"/>
                <a:cs typeface="Trebuchet MS"/>
              </a:rPr>
              <a:t>i</a:t>
            </a:r>
            <a:r>
              <a:rPr sz="1900" spc="-30" dirty="0">
                <a:solidFill>
                  <a:srgbClr val="FFFFFF"/>
                </a:solidFill>
                <a:latin typeface="Trebuchet MS"/>
                <a:cs typeface="Trebuchet MS"/>
              </a:rPr>
              <a:t>z</a:t>
            </a:r>
            <a:r>
              <a:rPr sz="1900" spc="-65" dirty="0">
                <a:solidFill>
                  <a:srgbClr val="FFFFFF"/>
                </a:solidFill>
                <a:latin typeface="Trebuchet MS"/>
                <a:cs typeface="Trebuchet MS"/>
              </a:rPr>
              <a:t>e</a:t>
            </a:r>
            <a:r>
              <a:rPr sz="1900" spc="-165" dirty="0">
                <a:solidFill>
                  <a:srgbClr val="FFFFFF"/>
                </a:solidFill>
                <a:latin typeface="Trebuchet MS"/>
                <a:cs typeface="Trebuchet MS"/>
              </a:rPr>
              <a:t>r</a:t>
            </a:r>
            <a:r>
              <a:rPr sz="1900" spc="-254" dirty="0">
                <a:solidFill>
                  <a:srgbClr val="FFFFFF"/>
                </a:solidFill>
                <a:latin typeface="Trebuchet MS"/>
                <a:cs typeface="Trebuchet MS"/>
              </a:rPr>
              <a:t>,  </a:t>
            </a:r>
            <a:r>
              <a:rPr sz="1900" spc="-35" dirty="0">
                <a:solidFill>
                  <a:srgbClr val="FFFFFF"/>
                </a:solidFill>
                <a:latin typeface="Trebuchet MS"/>
                <a:cs typeface="Trebuchet MS"/>
              </a:rPr>
              <a:t>a</a:t>
            </a:r>
            <a:r>
              <a:rPr sz="1900" spc="15" dirty="0">
                <a:solidFill>
                  <a:srgbClr val="FFFFFF"/>
                </a:solidFill>
                <a:latin typeface="Trebuchet MS"/>
                <a:cs typeface="Trebuchet MS"/>
              </a:rPr>
              <a:t>n</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15" dirty="0">
                <a:solidFill>
                  <a:srgbClr val="FFFFFF"/>
                </a:solidFill>
                <a:latin typeface="Trebuchet MS"/>
                <a:cs typeface="Trebuchet MS"/>
              </a:rPr>
              <a:t>m</a:t>
            </a:r>
            <a:r>
              <a:rPr sz="1900" spc="-65" dirty="0">
                <a:solidFill>
                  <a:srgbClr val="FFFFFF"/>
                </a:solidFill>
                <a:latin typeface="Trebuchet MS"/>
                <a:cs typeface="Trebuchet MS"/>
              </a:rPr>
              <a:t>e</a:t>
            </a:r>
            <a:r>
              <a:rPr sz="1900" spc="-55" dirty="0">
                <a:solidFill>
                  <a:srgbClr val="FFFFFF"/>
                </a:solidFill>
                <a:latin typeface="Trebuchet MS"/>
                <a:cs typeface="Trebuchet MS"/>
              </a:rPr>
              <a:t>t</a:t>
            </a:r>
            <a:r>
              <a:rPr sz="1900" spc="-95" dirty="0">
                <a:solidFill>
                  <a:srgbClr val="FFFFFF"/>
                </a:solidFill>
                <a:latin typeface="Trebuchet MS"/>
                <a:cs typeface="Trebuchet MS"/>
              </a:rPr>
              <a:t>r</a:t>
            </a:r>
            <a:r>
              <a:rPr sz="1900" spc="-114" dirty="0">
                <a:solidFill>
                  <a:srgbClr val="FFFFFF"/>
                </a:solidFill>
                <a:latin typeface="Trebuchet MS"/>
                <a:cs typeface="Trebuchet MS"/>
              </a:rPr>
              <a:t>i</a:t>
            </a:r>
            <a:r>
              <a:rPr sz="1900" spc="-100" dirty="0">
                <a:solidFill>
                  <a:srgbClr val="FFFFFF"/>
                </a:solidFill>
                <a:latin typeface="Trebuchet MS"/>
                <a:cs typeface="Trebuchet MS"/>
              </a:rPr>
              <a:t>c</a:t>
            </a:r>
            <a:r>
              <a:rPr sz="1900" spc="30" dirty="0">
                <a:solidFill>
                  <a:srgbClr val="FFFFFF"/>
                </a:solidFill>
                <a:latin typeface="Trebuchet MS"/>
                <a:cs typeface="Trebuchet MS"/>
              </a:rPr>
              <a:t>s</a:t>
            </a:r>
            <a:r>
              <a:rPr sz="1900" spc="-270" dirty="0">
                <a:solidFill>
                  <a:srgbClr val="FFFFFF"/>
                </a:solidFill>
                <a:latin typeface="Trebuchet MS"/>
                <a:cs typeface="Trebuchet MS"/>
              </a:rPr>
              <a:t>.</a:t>
            </a:r>
            <a:r>
              <a:rPr sz="1900" spc="-130" dirty="0">
                <a:solidFill>
                  <a:srgbClr val="FFFFFF"/>
                </a:solidFill>
                <a:latin typeface="Trebuchet MS"/>
                <a:cs typeface="Trebuchet MS"/>
              </a:rPr>
              <a:t> </a:t>
            </a:r>
            <a:r>
              <a:rPr sz="1900" spc="40" dirty="0">
                <a:solidFill>
                  <a:srgbClr val="FFFFFF"/>
                </a:solidFill>
                <a:latin typeface="Trebuchet MS"/>
                <a:cs typeface="Trebuchet MS"/>
              </a:rPr>
              <a:t>F</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spc="-35" dirty="0">
                <a:solidFill>
                  <a:srgbClr val="FFFFFF"/>
                </a:solidFill>
                <a:latin typeface="Trebuchet MS"/>
                <a:cs typeface="Trebuchet MS"/>
              </a:rPr>
              <a:t>a</a:t>
            </a:r>
            <a:r>
              <a:rPr sz="1900" spc="-135" dirty="0">
                <a:solidFill>
                  <a:srgbClr val="FFFFFF"/>
                </a:solidFill>
                <a:latin typeface="Trebuchet MS"/>
                <a:cs typeface="Trebuchet MS"/>
              </a:rPr>
              <a:t>ll</a:t>
            </a:r>
            <a:r>
              <a:rPr sz="1900" spc="-30" dirty="0">
                <a:solidFill>
                  <a:srgbClr val="FFFFFF"/>
                </a:solidFill>
                <a:latin typeface="Trebuchet MS"/>
                <a:cs typeface="Trebuchet MS"/>
              </a:rPr>
              <a:t>y</a:t>
            </a:r>
            <a:r>
              <a:rPr sz="1900" spc="-290" dirty="0">
                <a:solidFill>
                  <a:srgbClr val="FFFFFF"/>
                </a:solidFill>
                <a:latin typeface="Trebuchet MS"/>
                <a:cs typeface="Trebuchet MS"/>
              </a:rPr>
              <a:t>,</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5" dirty="0">
                <a:solidFill>
                  <a:srgbClr val="FFFFFF"/>
                </a:solidFill>
                <a:latin typeface="Trebuchet MS"/>
                <a:cs typeface="Trebuchet MS"/>
              </a:rPr>
              <a:t>m</a:t>
            </a:r>
            <a:r>
              <a:rPr sz="1900" spc="85" dirty="0">
                <a:solidFill>
                  <a:srgbClr val="FFFFFF"/>
                </a:solidFill>
                <a:latin typeface="Trebuchet MS"/>
                <a:cs typeface="Trebuchet MS"/>
              </a:rPr>
              <a:t>o</a:t>
            </a:r>
            <a:r>
              <a:rPr sz="1900" spc="-25" dirty="0">
                <a:solidFill>
                  <a:srgbClr val="FFFFFF"/>
                </a:solidFill>
                <a:latin typeface="Trebuchet MS"/>
                <a:cs typeface="Trebuchet MS"/>
              </a:rPr>
              <a:t>d</a:t>
            </a:r>
            <a:r>
              <a:rPr sz="1900" spc="-65" dirty="0">
                <a:solidFill>
                  <a:srgbClr val="FFFFFF"/>
                </a:solidFill>
                <a:latin typeface="Trebuchet MS"/>
                <a:cs typeface="Trebuchet MS"/>
              </a:rPr>
              <a:t>e</a:t>
            </a:r>
            <a:r>
              <a:rPr sz="1900" spc="-130" dirty="0">
                <a:solidFill>
                  <a:srgbClr val="FFFFFF"/>
                </a:solidFill>
                <a:latin typeface="Trebuchet MS"/>
                <a:cs typeface="Trebuchet MS"/>
              </a:rPr>
              <a:t>l </a:t>
            </a:r>
            <a:r>
              <a:rPr sz="1900" spc="-114" dirty="0">
                <a:solidFill>
                  <a:srgbClr val="FFFFFF"/>
                </a:solidFill>
                <a:latin typeface="Trebuchet MS"/>
                <a:cs typeface="Trebuchet MS"/>
              </a:rPr>
              <a:t>i</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5" dirty="0">
                <a:solidFill>
                  <a:srgbClr val="FFFFFF"/>
                </a:solidFill>
                <a:latin typeface="Trebuchet MS"/>
                <a:cs typeface="Trebuchet MS"/>
              </a:rPr>
              <a:t>r</a:t>
            </a:r>
            <a:r>
              <a:rPr sz="1900" spc="-35" dirty="0">
                <a:solidFill>
                  <a:srgbClr val="FFFFFF"/>
                </a:solidFill>
                <a:latin typeface="Trebuchet MS"/>
                <a:cs typeface="Trebuchet MS"/>
              </a:rPr>
              <a:t>a</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spc="-65" dirty="0">
                <a:solidFill>
                  <a:srgbClr val="FFFFFF"/>
                </a:solidFill>
                <a:latin typeface="Trebuchet MS"/>
                <a:cs typeface="Trebuchet MS"/>
              </a:rPr>
              <a:t>e</a:t>
            </a:r>
            <a:r>
              <a:rPr sz="1900" spc="-15" dirty="0">
                <a:solidFill>
                  <a:srgbClr val="FFFFFF"/>
                </a:solidFill>
                <a:latin typeface="Trebuchet MS"/>
                <a:cs typeface="Trebuchet MS"/>
              </a:rPr>
              <a:t>d  </a:t>
            </a:r>
            <a:r>
              <a:rPr sz="1900" spc="50" dirty="0">
                <a:solidFill>
                  <a:srgbClr val="FFFFFF"/>
                </a:solidFill>
                <a:latin typeface="Trebuchet MS"/>
                <a:cs typeface="Trebuchet MS"/>
              </a:rPr>
              <a:t>on </a:t>
            </a:r>
            <a:r>
              <a:rPr sz="1900" spc="-35" dirty="0">
                <a:solidFill>
                  <a:srgbClr val="FFFFFF"/>
                </a:solidFill>
                <a:latin typeface="Trebuchet MS"/>
                <a:cs typeface="Trebuchet MS"/>
              </a:rPr>
              <a:t>the </a:t>
            </a:r>
            <a:r>
              <a:rPr sz="1900" spc="-40" dirty="0">
                <a:solidFill>
                  <a:srgbClr val="FFFFFF"/>
                </a:solidFill>
                <a:latin typeface="Trebuchet MS"/>
                <a:cs typeface="Trebuchet MS"/>
              </a:rPr>
              <a:t>training </a:t>
            </a:r>
            <a:r>
              <a:rPr sz="1900" spc="-30" dirty="0">
                <a:solidFill>
                  <a:srgbClr val="FFFFFF"/>
                </a:solidFill>
                <a:latin typeface="Trebuchet MS"/>
                <a:cs typeface="Trebuchet MS"/>
              </a:rPr>
              <a:t>set </a:t>
            </a:r>
            <a:r>
              <a:rPr sz="1900" spc="-15" dirty="0">
                <a:solidFill>
                  <a:srgbClr val="FFFFFF"/>
                </a:solidFill>
                <a:latin typeface="Trebuchet MS"/>
                <a:cs typeface="Trebuchet MS"/>
              </a:rPr>
              <a:t>and </a:t>
            </a:r>
            <a:r>
              <a:rPr sz="1900" spc="-50" dirty="0">
                <a:solidFill>
                  <a:srgbClr val="FFFFFF"/>
                </a:solidFill>
                <a:latin typeface="Trebuchet MS"/>
                <a:cs typeface="Trebuchet MS"/>
              </a:rPr>
              <a:t>evaluated </a:t>
            </a:r>
            <a:r>
              <a:rPr sz="1900" spc="50" dirty="0">
                <a:solidFill>
                  <a:srgbClr val="FFFFFF"/>
                </a:solidFill>
                <a:latin typeface="Trebuchet MS"/>
                <a:cs typeface="Trebuchet MS"/>
              </a:rPr>
              <a:t>on </a:t>
            </a:r>
            <a:r>
              <a:rPr sz="1900" spc="-35" dirty="0">
                <a:solidFill>
                  <a:srgbClr val="FFFFFF"/>
                </a:solidFill>
                <a:latin typeface="Trebuchet MS"/>
                <a:cs typeface="Trebuchet MS"/>
              </a:rPr>
              <a:t>the </a:t>
            </a:r>
            <a:r>
              <a:rPr sz="1900" spc="-560" dirty="0">
                <a:solidFill>
                  <a:srgbClr val="FFFFFF"/>
                </a:solidFill>
                <a:latin typeface="Trebuchet MS"/>
                <a:cs typeface="Trebuchet MS"/>
              </a:rPr>
              <a:t> </a:t>
            </a:r>
            <a:r>
              <a:rPr sz="1900" spc="-60" dirty="0">
                <a:solidFill>
                  <a:srgbClr val="FFFFFF"/>
                </a:solidFill>
                <a:latin typeface="Trebuchet MS"/>
                <a:cs typeface="Trebuchet MS"/>
              </a:rPr>
              <a:t>t</a:t>
            </a:r>
            <a:r>
              <a:rPr sz="1900" spc="-65" dirty="0">
                <a:solidFill>
                  <a:srgbClr val="FFFFFF"/>
                </a:solidFill>
                <a:latin typeface="Trebuchet MS"/>
                <a:cs typeface="Trebuchet MS"/>
              </a:rPr>
              <a:t>e</a:t>
            </a:r>
            <a:r>
              <a:rPr sz="1900" spc="30" dirty="0">
                <a:solidFill>
                  <a:srgbClr val="FFFFFF"/>
                </a:solidFill>
                <a:latin typeface="Trebuchet MS"/>
                <a:cs typeface="Trebuchet MS"/>
              </a:rPr>
              <a:t>s</a:t>
            </a:r>
            <a:r>
              <a:rPr sz="1900" spc="-55" dirty="0">
                <a:solidFill>
                  <a:srgbClr val="FFFFFF"/>
                </a:solidFill>
                <a:latin typeface="Trebuchet MS"/>
                <a:cs typeface="Trebuchet MS"/>
              </a:rPr>
              <a:t>t</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spc="85" dirty="0">
                <a:solidFill>
                  <a:srgbClr val="FFFFFF"/>
                </a:solidFill>
                <a:latin typeface="Trebuchet MS"/>
                <a:cs typeface="Trebuchet MS"/>
              </a:rPr>
              <a:t>g</a:t>
            </a:r>
            <a:r>
              <a:rPr sz="1900" spc="-130" dirty="0">
                <a:solidFill>
                  <a:srgbClr val="FFFFFF"/>
                </a:solidFill>
                <a:latin typeface="Trebuchet MS"/>
                <a:cs typeface="Trebuchet MS"/>
              </a:rPr>
              <a:t> </a:t>
            </a:r>
            <a:r>
              <a:rPr sz="1900" spc="30" dirty="0">
                <a:solidFill>
                  <a:srgbClr val="FFFFFF"/>
                </a:solidFill>
                <a:latin typeface="Trebuchet MS"/>
                <a:cs typeface="Trebuchet MS"/>
              </a:rPr>
              <a:t>s</a:t>
            </a:r>
            <a:r>
              <a:rPr sz="1900" spc="-65" dirty="0">
                <a:solidFill>
                  <a:srgbClr val="FFFFFF"/>
                </a:solidFill>
                <a:latin typeface="Trebuchet MS"/>
                <a:cs typeface="Trebuchet MS"/>
              </a:rPr>
              <a:t>e</a:t>
            </a:r>
            <a:r>
              <a:rPr sz="1900" spc="-55" dirty="0">
                <a:solidFill>
                  <a:srgbClr val="FFFFFF"/>
                </a:solidFill>
                <a:latin typeface="Trebuchet MS"/>
                <a:cs typeface="Trebuchet MS"/>
              </a:rPr>
              <a:t>t</a:t>
            </a:r>
            <a:r>
              <a:rPr sz="1900" spc="-270" dirty="0">
                <a:solidFill>
                  <a:srgbClr val="FFFFFF"/>
                </a:solidFill>
                <a:latin typeface="Trebuchet MS"/>
                <a:cs typeface="Trebuchet MS"/>
              </a:rPr>
              <a:t>.</a:t>
            </a:r>
            <a:r>
              <a:rPr sz="1900" spc="-165"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20" dirty="0">
                <a:solidFill>
                  <a:srgbClr val="FFFFFF"/>
                </a:solidFill>
                <a:latin typeface="Trebuchet MS"/>
                <a:cs typeface="Trebuchet MS"/>
              </a:rPr>
              <a:t>p</a:t>
            </a:r>
            <a:r>
              <a:rPr sz="1900" spc="-65" dirty="0">
                <a:solidFill>
                  <a:srgbClr val="FFFFFF"/>
                </a:solidFill>
                <a:latin typeface="Trebuchet MS"/>
                <a:cs typeface="Trebuchet MS"/>
              </a:rPr>
              <a:t>e</a:t>
            </a:r>
            <a:r>
              <a:rPr sz="1900" spc="-95" dirty="0">
                <a:solidFill>
                  <a:srgbClr val="FFFFFF"/>
                </a:solidFill>
                <a:latin typeface="Trebuchet MS"/>
                <a:cs typeface="Trebuchet MS"/>
              </a:rPr>
              <a:t>r</a:t>
            </a:r>
            <a:r>
              <a:rPr sz="1900" spc="-65" dirty="0">
                <a:solidFill>
                  <a:srgbClr val="FFFFFF"/>
                </a:solidFill>
                <a:latin typeface="Trebuchet MS"/>
                <a:cs typeface="Trebuchet MS"/>
              </a:rPr>
              <a:t>f</a:t>
            </a:r>
            <a:r>
              <a:rPr sz="1900" spc="85" dirty="0">
                <a:solidFill>
                  <a:srgbClr val="FFFFFF"/>
                </a:solidFill>
                <a:latin typeface="Trebuchet MS"/>
                <a:cs typeface="Trebuchet MS"/>
              </a:rPr>
              <a:t>o</a:t>
            </a:r>
            <a:r>
              <a:rPr sz="1900" spc="-95" dirty="0">
                <a:solidFill>
                  <a:srgbClr val="FFFFFF"/>
                </a:solidFill>
                <a:latin typeface="Trebuchet MS"/>
                <a:cs typeface="Trebuchet MS"/>
              </a:rPr>
              <a:t>r</a:t>
            </a:r>
            <a:r>
              <a:rPr sz="1900" spc="15" dirty="0">
                <a:solidFill>
                  <a:srgbClr val="FFFFFF"/>
                </a:solidFill>
                <a:latin typeface="Trebuchet MS"/>
                <a:cs typeface="Trebuchet MS"/>
              </a:rPr>
              <a:t>m</a:t>
            </a:r>
            <a:r>
              <a:rPr sz="1900" spc="-35" dirty="0">
                <a:solidFill>
                  <a:srgbClr val="FFFFFF"/>
                </a:solidFill>
                <a:latin typeface="Trebuchet MS"/>
                <a:cs typeface="Trebuchet MS"/>
              </a:rPr>
              <a:t>a</a:t>
            </a:r>
            <a:r>
              <a:rPr sz="1900" spc="15" dirty="0">
                <a:solidFill>
                  <a:srgbClr val="FFFFFF"/>
                </a:solidFill>
                <a:latin typeface="Trebuchet MS"/>
                <a:cs typeface="Trebuchet MS"/>
              </a:rPr>
              <a:t>n</a:t>
            </a:r>
            <a:r>
              <a:rPr sz="1900" spc="-120" dirty="0">
                <a:solidFill>
                  <a:srgbClr val="FFFFFF"/>
                </a:solidFill>
                <a:latin typeface="Trebuchet MS"/>
                <a:cs typeface="Trebuchet MS"/>
              </a:rPr>
              <a:t>c</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75" dirty="0">
                <a:solidFill>
                  <a:srgbClr val="FFFFFF"/>
                </a:solidFill>
                <a:latin typeface="Trebuchet MS"/>
                <a:cs typeface="Trebuchet MS"/>
              </a:rPr>
              <a:t>o</a:t>
            </a:r>
            <a:r>
              <a:rPr sz="1900" spc="-45" dirty="0">
                <a:solidFill>
                  <a:srgbClr val="FFFFFF"/>
                </a:solidFill>
                <a:latin typeface="Trebuchet MS"/>
                <a:cs typeface="Trebuchet MS"/>
              </a:rPr>
              <a:t>f</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40" dirty="0">
                <a:solidFill>
                  <a:srgbClr val="FFFFFF"/>
                </a:solidFill>
                <a:latin typeface="Trebuchet MS"/>
                <a:cs typeface="Trebuchet MS"/>
              </a:rPr>
              <a:t>e  </a:t>
            </a:r>
            <a:r>
              <a:rPr sz="1900" spc="15" dirty="0">
                <a:solidFill>
                  <a:srgbClr val="FFFFFF"/>
                </a:solidFill>
                <a:latin typeface="Trebuchet MS"/>
                <a:cs typeface="Trebuchet MS"/>
              </a:rPr>
              <a:t>m</a:t>
            </a:r>
            <a:r>
              <a:rPr sz="1900" spc="85" dirty="0">
                <a:solidFill>
                  <a:srgbClr val="FFFFFF"/>
                </a:solidFill>
                <a:latin typeface="Trebuchet MS"/>
                <a:cs typeface="Trebuchet MS"/>
              </a:rPr>
              <a:t>o</a:t>
            </a:r>
            <a:r>
              <a:rPr sz="1900" spc="-25" dirty="0">
                <a:solidFill>
                  <a:srgbClr val="FFFFFF"/>
                </a:solidFill>
                <a:latin typeface="Trebuchet MS"/>
                <a:cs typeface="Trebuchet MS"/>
              </a:rPr>
              <a:t>d</a:t>
            </a:r>
            <a:r>
              <a:rPr sz="1900" spc="-65" dirty="0">
                <a:solidFill>
                  <a:srgbClr val="FFFFFF"/>
                </a:solidFill>
                <a:latin typeface="Trebuchet MS"/>
                <a:cs typeface="Trebuchet MS"/>
              </a:rPr>
              <a:t>e</a:t>
            </a:r>
            <a:r>
              <a:rPr sz="1900" spc="-130" dirty="0">
                <a:solidFill>
                  <a:srgbClr val="FFFFFF"/>
                </a:solidFill>
                <a:latin typeface="Trebuchet MS"/>
                <a:cs typeface="Trebuchet MS"/>
              </a:rPr>
              <a:t>l </a:t>
            </a:r>
            <a:r>
              <a:rPr sz="1900" spc="-105" dirty="0">
                <a:solidFill>
                  <a:srgbClr val="FFFFFF"/>
                </a:solidFill>
                <a:latin typeface="Trebuchet MS"/>
                <a:cs typeface="Trebuchet MS"/>
              </a:rPr>
              <a:t>c</a:t>
            </a:r>
            <a:r>
              <a:rPr sz="1900" spc="-35" dirty="0">
                <a:solidFill>
                  <a:srgbClr val="FFFFFF"/>
                </a:solidFill>
                <a:latin typeface="Trebuchet MS"/>
                <a:cs typeface="Trebuchet MS"/>
              </a:rPr>
              <a:t>a</a:t>
            </a:r>
            <a:r>
              <a:rPr sz="1900" spc="20" dirty="0">
                <a:solidFill>
                  <a:srgbClr val="FFFFFF"/>
                </a:solidFill>
                <a:latin typeface="Trebuchet MS"/>
                <a:cs typeface="Trebuchet MS"/>
              </a:rPr>
              <a:t>n</a:t>
            </a:r>
            <a:r>
              <a:rPr sz="1900" spc="-130" dirty="0">
                <a:solidFill>
                  <a:srgbClr val="FFFFFF"/>
                </a:solidFill>
                <a:latin typeface="Trebuchet MS"/>
                <a:cs typeface="Trebuchet MS"/>
              </a:rPr>
              <a:t> </a:t>
            </a:r>
            <a:r>
              <a:rPr sz="1900" spc="-25" dirty="0">
                <a:solidFill>
                  <a:srgbClr val="FFFFFF"/>
                </a:solidFill>
                <a:latin typeface="Trebuchet MS"/>
                <a:cs typeface="Trebuchet MS"/>
              </a:rPr>
              <a:t>b</a:t>
            </a:r>
            <a:r>
              <a:rPr sz="1900" spc="-60" dirty="0">
                <a:solidFill>
                  <a:srgbClr val="FFFFFF"/>
                </a:solidFill>
                <a:latin typeface="Trebuchet MS"/>
                <a:cs typeface="Trebuchet MS"/>
              </a:rPr>
              <a:t>e</a:t>
            </a:r>
            <a:r>
              <a:rPr sz="1900" spc="-130" dirty="0">
                <a:solidFill>
                  <a:srgbClr val="FFFFFF"/>
                </a:solidFill>
                <a:latin typeface="Trebuchet MS"/>
                <a:cs typeface="Trebuchet MS"/>
              </a:rPr>
              <a:t> </a:t>
            </a:r>
            <a:r>
              <a:rPr sz="1900" spc="-114" dirty="0">
                <a:solidFill>
                  <a:srgbClr val="FFFFFF"/>
                </a:solidFill>
                <a:latin typeface="Trebuchet MS"/>
                <a:cs typeface="Trebuchet MS"/>
              </a:rPr>
              <a:t>i</a:t>
            </a:r>
            <a:r>
              <a:rPr sz="1900" spc="15" dirty="0">
                <a:solidFill>
                  <a:srgbClr val="FFFFFF"/>
                </a:solidFill>
                <a:latin typeface="Trebuchet MS"/>
                <a:cs typeface="Trebuchet MS"/>
              </a:rPr>
              <a:t>m</a:t>
            </a:r>
            <a:r>
              <a:rPr sz="1900" spc="-20" dirty="0">
                <a:solidFill>
                  <a:srgbClr val="FFFFFF"/>
                </a:solidFill>
                <a:latin typeface="Trebuchet MS"/>
                <a:cs typeface="Trebuchet MS"/>
              </a:rPr>
              <a:t>p</a:t>
            </a:r>
            <a:r>
              <a:rPr sz="1900" spc="-120" dirty="0">
                <a:solidFill>
                  <a:srgbClr val="FFFFFF"/>
                </a:solidFill>
                <a:latin typeface="Trebuchet MS"/>
                <a:cs typeface="Trebuchet MS"/>
              </a:rPr>
              <a:t>r</a:t>
            </a:r>
            <a:r>
              <a:rPr sz="1900" spc="80" dirty="0">
                <a:solidFill>
                  <a:srgbClr val="FFFFFF"/>
                </a:solidFill>
                <a:latin typeface="Trebuchet MS"/>
                <a:cs typeface="Trebuchet MS"/>
              </a:rPr>
              <a:t>o</a:t>
            </a:r>
            <a:r>
              <a:rPr sz="1900" dirty="0">
                <a:solidFill>
                  <a:srgbClr val="FFFFFF"/>
                </a:solidFill>
                <a:latin typeface="Trebuchet MS"/>
                <a:cs typeface="Trebuchet MS"/>
              </a:rPr>
              <a:t>v</a:t>
            </a:r>
            <a:r>
              <a:rPr sz="1900" spc="-65" dirty="0">
                <a:solidFill>
                  <a:srgbClr val="FFFFFF"/>
                </a:solidFill>
                <a:latin typeface="Trebuchet MS"/>
                <a:cs typeface="Trebuchet MS"/>
              </a:rPr>
              <a:t>e</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35" dirty="0">
                <a:solidFill>
                  <a:srgbClr val="FFFFFF"/>
                </a:solidFill>
                <a:latin typeface="Trebuchet MS"/>
                <a:cs typeface="Trebuchet MS"/>
              </a:rPr>
              <a:t>b</a:t>
            </a:r>
            <a:r>
              <a:rPr sz="1900" spc="25" dirty="0">
                <a:solidFill>
                  <a:srgbClr val="FFFFFF"/>
                </a:solidFill>
                <a:latin typeface="Trebuchet MS"/>
                <a:cs typeface="Trebuchet MS"/>
              </a:rPr>
              <a:t>y</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25" dirty="0">
                <a:solidFill>
                  <a:srgbClr val="FFFFFF"/>
                </a:solidFill>
                <a:latin typeface="Trebuchet MS"/>
                <a:cs typeface="Trebuchet MS"/>
              </a:rPr>
              <a:t>d</a:t>
            </a:r>
            <a:r>
              <a:rPr sz="1900" spc="-270" dirty="0">
                <a:solidFill>
                  <a:srgbClr val="FFFFFF"/>
                </a:solidFill>
                <a:latin typeface="Trebuchet MS"/>
                <a:cs typeface="Trebuchet MS"/>
              </a:rPr>
              <a:t>j</a:t>
            </a:r>
            <a:r>
              <a:rPr sz="1900" spc="-25" dirty="0">
                <a:solidFill>
                  <a:srgbClr val="FFFFFF"/>
                </a:solidFill>
                <a:latin typeface="Trebuchet MS"/>
                <a:cs typeface="Trebuchet MS"/>
              </a:rPr>
              <a:t>u</a:t>
            </a:r>
            <a:r>
              <a:rPr sz="1900" spc="30" dirty="0">
                <a:solidFill>
                  <a:srgbClr val="FFFFFF"/>
                </a:solidFill>
                <a:latin typeface="Trebuchet MS"/>
                <a:cs typeface="Trebuchet MS"/>
              </a:rPr>
              <a:t>s</a:t>
            </a:r>
            <a:r>
              <a:rPr sz="1900" spc="-55" dirty="0">
                <a:solidFill>
                  <a:srgbClr val="FFFFFF"/>
                </a:solidFill>
                <a:latin typeface="Trebuchet MS"/>
                <a:cs typeface="Trebuchet MS"/>
              </a:rPr>
              <a:t>t</a:t>
            </a:r>
            <a:r>
              <a:rPr sz="1900" spc="-114" dirty="0">
                <a:solidFill>
                  <a:srgbClr val="FFFFFF"/>
                </a:solidFill>
                <a:latin typeface="Trebuchet MS"/>
                <a:cs typeface="Trebuchet MS"/>
              </a:rPr>
              <a:t>i</a:t>
            </a:r>
            <a:r>
              <a:rPr sz="1900" spc="15" dirty="0">
                <a:solidFill>
                  <a:srgbClr val="FFFFFF"/>
                </a:solidFill>
                <a:latin typeface="Trebuchet MS"/>
                <a:cs typeface="Trebuchet MS"/>
              </a:rPr>
              <a:t>n</a:t>
            </a:r>
            <a:r>
              <a:rPr sz="1900" spc="85" dirty="0">
                <a:solidFill>
                  <a:srgbClr val="FFFFFF"/>
                </a:solidFill>
                <a:latin typeface="Trebuchet MS"/>
                <a:cs typeface="Trebuchet MS"/>
              </a:rPr>
              <a:t>g</a:t>
            </a:r>
            <a:r>
              <a:rPr sz="1900" spc="-130" dirty="0">
                <a:solidFill>
                  <a:srgbClr val="FFFFFF"/>
                </a:solidFill>
                <a:latin typeface="Trebuchet MS"/>
                <a:cs typeface="Trebuchet MS"/>
              </a:rPr>
              <a:t> </a:t>
            </a:r>
            <a:r>
              <a:rPr sz="1900" spc="-55" dirty="0">
                <a:solidFill>
                  <a:srgbClr val="FFFFFF"/>
                </a:solidFill>
                <a:latin typeface="Trebuchet MS"/>
                <a:cs typeface="Trebuchet MS"/>
              </a:rPr>
              <a:t>t</a:t>
            </a:r>
            <a:r>
              <a:rPr sz="1900" spc="10" dirty="0">
                <a:solidFill>
                  <a:srgbClr val="FFFFFF"/>
                </a:solidFill>
                <a:latin typeface="Trebuchet MS"/>
                <a:cs typeface="Trebuchet MS"/>
              </a:rPr>
              <a:t>h</a:t>
            </a:r>
            <a:r>
              <a:rPr sz="1900" spc="-40" dirty="0">
                <a:solidFill>
                  <a:srgbClr val="FFFFFF"/>
                </a:solidFill>
                <a:latin typeface="Trebuchet MS"/>
                <a:cs typeface="Trebuchet MS"/>
              </a:rPr>
              <a:t>e  hyperparameters </a:t>
            </a:r>
            <a:r>
              <a:rPr sz="1900" spc="-15" dirty="0">
                <a:solidFill>
                  <a:srgbClr val="FFFFFF"/>
                </a:solidFill>
                <a:latin typeface="Trebuchet MS"/>
                <a:cs typeface="Trebuchet MS"/>
              </a:rPr>
              <a:t>and </a:t>
            </a:r>
            <a:r>
              <a:rPr sz="1900" spc="-5" dirty="0">
                <a:solidFill>
                  <a:srgbClr val="FFFFFF"/>
                </a:solidFill>
                <a:latin typeface="Trebuchet MS"/>
                <a:cs typeface="Trebuchet MS"/>
              </a:rPr>
              <a:t>using </a:t>
            </a:r>
            <a:r>
              <a:rPr sz="1900" spc="-40" dirty="0">
                <a:solidFill>
                  <a:srgbClr val="FFFFFF"/>
                </a:solidFill>
                <a:latin typeface="Trebuchet MS"/>
                <a:cs typeface="Trebuchet MS"/>
              </a:rPr>
              <a:t>techniques </a:t>
            </a:r>
            <a:r>
              <a:rPr sz="1900" spc="-35" dirty="0">
                <a:solidFill>
                  <a:srgbClr val="FFFFFF"/>
                </a:solidFill>
                <a:latin typeface="Trebuchet MS"/>
                <a:cs typeface="Trebuchet MS"/>
              </a:rPr>
              <a:t> </a:t>
            </a:r>
            <a:r>
              <a:rPr sz="1900" spc="30" dirty="0">
                <a:solidFill>
                  <a:srgbClr val="FFFFFF"/>
                </a:solidFill>
                <a:latin typeface="Trebuchet MS"/>
                <a:cs typeface="Trebuchet MS"/>
              </a:rPr>
              <a:t>s</a:t>
            </a:r>
            <a:r>
              <a:rPr sz="1900" spc="-25" dirty="0">
                <a:solidFill>
                  <a:srgbClr val="FFFFFF"/>
                </a:solidFill>
                <a:latin typeface="Trebuchet MS"/>
                <a:cs typeface="Trebuchet MS"/>
              </a:rPr>
              <a:t>u</a:t>
            </a:r>
            <a:r>
              <a:rPr sz="1900" spc="-100" dirty="0">
                <a:solidFill>
                  <a:srgbClr val="FFFFFF"/>
                </a:solidFill>
                <a:latin typeface="Trebuchet MS"/>
                <a:cs typeface="Trebuchet MS"/>
              </a:rPr>
              <a:t>c</a:t>
            </a:r>
            <a:r>
              <a:rPr sz="1900" spc="15" dirty="0">
                <a:solidFill>
                  <a:srgbClr val="FFFFFF"/>
                </a:solidFill>
                <a:latin typeface="Trebuchet MS"/>
                <a:cs typeface="Trebuchet MS"/>
              </a:rPr>
              <a:t>h</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35" dirty="0">
                <a:solidFill>
                  <a:srgbClr val="FFFFFF"/>
                </a:solidFill>
                <a:latin typeface="Trebuchet MS"/>
                <a:cs typeface="Trebuchet MS"/>
              </a:rPr>
              <a:t>s</a:t>
            </a:r>
            <a:r>
              <a:rPr sz="1900" spc="-130" dirty="0">
                <a:solidFill>
                  <a:srgbClr val="FFFFFF"/>
                </a:solidFill>
                <a:latin typeface="Trebuchet MS"/>
                <a:cs typeface="Trebuchet MS"/>
              </a:rPr>
              <a:t> </a:t>
            </a:r>
            <a:r>
              <a:rPr sz="1900" spc="-120" dirty="0">
                <a:solidFill>
                  <a:srgbClr val="FFFFFF"/>
                </a:solidFill>
                <a:latin typeface="Trebuchet MS"/>
                <a:cs typeface="Trebuchet MS"/>
              </a:rPr>
              <a:t>r</a:t>
            </a:r>
            <a:r>
              <a:rPr sz="1900" spc="-65" dirty="0">
                <a:solidFill>
                  <a:srgbClr val="FFFFFF"/>
                </a:solidFill>
                <a:latin typeface="Trebuchet MS"/>
                <a:cs typeface="Trebuchet MS"/>
              </a:rPr>
              <a:t>e</a:t>
            </a:r>
            <a:r>
              <a:rPr sz="1900" spc="80" dirty="0">
                <a:solidFill>
                  <a:srgbClr val="FFFFFF"/>
                </a:solidFill>
                <a:latin typeface="Trebuchet MS"/>
                <a:cs typeface="Trebuchet MS"/>
              </a:rPr>
              <a:t>g</a:t>
            </a:r>
            <a:r>
              <a:rPr sz="1900" spc="-25" dirty="0">
                <a:solidFill>
                  <a:srgbClr val="FFFFFF"/>
                </a:solidFill>
                <a:latin typeface="Trebuchet MS"/>
                <a:cs typeface="Trebuchet MS"/>
              </a:rPr>
              <a:t>u</a:t>
            </a:r>
            <a:r>
              <a:rPr sz="1900" spc="-135" dirty="0">
                <a:solidFill>
                  <a:srgbClr val="FFFFFF"/>
                </a:solidFill>
                <a:latin typeface="Trebuchet MS"/>
                <a:cs typeface="Trebuchet MS"/>
              </a:rPr>
              <a:t>l</a:t>
            </a:r>
            <a:r>
              <a:rPr sz="1900" spc="-35" dirty="0">
                <a:solidFill>
                  <a:srgbClr val="FFFFFF"/>
                </a:solidFill>
                <a:latin typeface="Trebuchet MS"/>
                <a:cs typeface="Trebuchet MS"/>
              </a:rPr>
              <a:t>a</a:t>
            </a:r>
            <a:r>
              <a:rPr sz="1900" spc="-95" dirty="0">
                <a:solidFill>
                  <a:srgbClr val="FFFFFF"/>
                </a:solidFill>
                <a:latin typeface="Trebuchet MS"/>
                <a:cs typeface="Trebuchet MS"/>
              </a:rPr>
              <a:t>r</a:t>
            </a:r>
            <a:r>
              <a:rPr sz="1900" spc="-114" dirty="0">
                <a:solidFill>
                  <a:srgbClr val="FFFFFF"/>
                </a:solidFill>
                <a:latin typeface="Trebuchet MS"/>
                <a:cs typeface="Trebuchet MS"/>
              </a:rPr>
              <a:t>i</a:t>
            </a:r>
            <a:r>
              <a:rPr sz="1900" spc="-20" dirty="0">
                <a:solidFill>
                  <a:srgbClr val="FFFFFF"/>
                </a:solidFill>
                <a:latin typeface="Trebuchet MS"/>
                <a:cs typeface="Trebuchet MS"/>
              </a:rPr>
              <a:t>z</a:t>
            </a:r>
            <a:r>
              <a:rPr sz="1900" spc="-35" dirty="0">
                <a:solidFill>
                  <a:srgbClr val="FFFFFF"/>
                </a:solidFill>
                <a:latin typeface="Trebuchet MS"/>
                <a:cs typeface="Trebuchet MS"/>
              </a:rPr>
              <a:t>a</a:t>
            </a:r>
            <a:r>
              <a:rPr sz="1900" spc="-55" dirty="0">
                <a:solidFill>
                  <a:srgbClr val="FFFFFF"/>
                </a:solidFill>
                <a:latin typeface="Trebuchet MS"/>
                <a:cs typeface="Trebuchet MS"/>
              </a:rPr>
              <a:t>t</a:t>
            </a:r>
            <a:r>
              <a:rPr sz="1900" spc="-114" dirty="0">
                <a:solidFill>
                  <a:srgbClr val="FFFFFF"/>
                </a:solidFill>
                <a:latin typeface="Trebuchet MS"/>
                <a:cs typeface="Trebuchet MS"/>
              </a:rPr>
              <a:t>i</a:t>
            </a:r>
            <a:r>
              <a:rPr sz="1900" spc="85" dirty="0">
                <a:solidFill>
                  <a:srgbClr val="FFFFFF"/>
                </a:solidFill>
                <a:latin typeface="Trebuchet MS"/>
                <a:cs typeface="Trebuchet MS"/>
              </a:rPr>
              <a:t>o</a:t>
            </a:r>
            <a:r>
              <a:rPr sz="1900" spc="20" dirty="0">
                <a:solidFill>
                  <a:srgbClr val="FFFFFF"/>
                </a:solidFill>
                <a:latin typeface="Trebuchet MS"/>
                <a:cs typeface="Trebuchet MS"/>
              </a:rPr>
              <a:t>n</a:t>
            </a:r>
            <a:r>
              <a:rPr sz="1900" spc="-130" dirty="0">
                <a:solidFill>
                  <a:srgbClr val="FFFFFF"/>
                </a:solidFill>
                <a:latin typeface="Trebuchet MS"/>
                <a:cs typeface="Trebuchet MS"/>
              </a:rPr>
              <a:t> </a:t>
            </a:r>
            <a:r>
              <a:rPr sz="1900" spc="-35" dirty="0">
                <a:solidFill>
                  <a:srgbClr val="FFFFFF"/>
                </a:solidFill>
                <a:latin typeface="Trebuchet MS"/>
                <a:cs typeface="Trebuchet MS"/>
              </a:rPr>
              <a:t>a</a:t>
            </a:r>
            <a:r>
              <a:rPr sz="1900" spc="15" dirty="0">
                <a:solidFill>
                  <a:srgbClr val="FFFFFF"/>
                </a:solidFill>
                <a:latin typeface="Trebuchet MS"/>
                <a:cs typeface="Trebuchet MS"/>
              </a:rPr>
              <a:t>n</a:t>
            </a:r>
            <a:r>
              <a:rPr sz="1900" spc="-20" dirty="0">
                <a:solidFill>
                  <a:srgbClr val="FFFFFF"/>
                </a:solidFill>
                <a:latin typeface="Trebuchet MS"/>
                <a:cs typeface="Trebuchet MS"/>
              </a:rPr>
              <a:t>d</a:t>
            </a:r>
            <a:r>
              <a:rPr sz="1900" spc="-130" dirty="0">
                <a:solidFill>
                  <a:srgbClr val="FFFFFF"/>
                </a:solidFill>
                <a:latin typeface="Trebuchet MS"/>
                <a:cs typeface="Trebuchet MS"/>
              </a:rPr>
              <a:t> </a:t>
            </a:r>
            <a:r>
              <a:rPr sz="1900" spc="-25" dirty="0">
                <a:solidFill>
                  <a:srgbClr val="FFFFFF"/>
                </a:solidFill>
                <a:latin typeface="Trebuchet MS"/>
                <a:cs typeface="Trebuchet MS"/>
              </a:rPr>
              <a:t>d</a:t>
            </a:r>
            <a:r>
              <a:rPr sz="1900" spc="-120" dirty="0">
                <a:solidFill>
                  <a:srgbClr val="FFFFFF"/>
                </a:solidFill>
                <a:latin typeface="Trebuchet MS"/>
                <a:cs typeface="Trebuchet MS"/>
              </a:rPr>
              <a:t>r</a:t>
            </a:r>
            <a:r>
              <a:rPr sz="1900" spc="85" dirty="0">
                <a:solidFill>
                  <a:srgbClr val="FFFFFF"/>
                </a:solidFill>
                <a:latin typeface="Trebuchet MS"/>
                <a:cs typeface="Trebuchet MS"/>
              </a:rPr>
              <a:t>o</a:t>
            </a:r>
            <a:r>
              <a:rPr sz="1900" spc="-20" dirty="0">
                <a:solidFill>
                  <a:srgbClr val="FFFFFF"/>
                </a:solidFill>
                <a:latin typeface="Trebuchet MS"/>
                <a:cs typeface="Trebuchet MS"/>
              </a:rPr>
              <a:t>p</a:t>
            </a:r>
            <a:r>
              <a:rPr sz="1900" spc="85" dirty="0">
                <a:solidFill>
                  <a:srgbClr val="FFFFFF"/>
                </a:solidFill>
                <a:latin typeface="Trebuchet MS"/>
                <a:cs typeface="Trebuchet MS"/>
              </a:rPr>
              <a:t>o</a:t>
            </a:r>
            <a:r>
              <a:rPr sz="1900" spc="-25" dirty="0">
                <a:solidFill>
                  <a:srgbClr val="FFFFFF"/>
                </a:solidFill>
                <a:latin typeface="Trebuchet MS"/>
                <a:cs typeface="Trebuchet MS"/>
              </a:rPr>
              <a:t>u</a:t>
            </a:r>
            <a:r>
              <a:rPr sz="1900" spc="-55" dirty="0">
                <a:solidFill>
                  <a:srgbClr val="FFFFFF"/>
                </a:solidFill>
                <a:latin typeface="Trebuchet MS"/>
                <a:cs typeface="Trebuchet MS"/>
              </a:rPr>
              <a:t>t</a:t>
            </a:r>
            <a:r>
              <a:rPr sz="1900" spc="-270" dirty="0">
                <a:solidFill>
                  <a:srgbClr val="FFFFFF"/>
                </a:solidFill>
                <a:latin typeface="Trebuchet MS"/>
                <a:cs typeface="Trebuchet MS"/>
              </a:rPr>
              <a:t>.</a:t>
            </a:r>
            <a:endParaRPr sz="1900">
              <a:latin typeface="Trebuchet MS"/>
              <a:cs typeface="Trebuchet MS"/>
            </a:endParaRPr>
          </a:p>
        </p:txBody>
      </p:sp>
      <p:sp>
        <p:nvSpPr>
          <p:cNvPr id="5" name="object 5"/>
          <p:cNvSpPr/>
          <p:nvPr/>
        </p:nvSpPr>
        <p:spPr>
          <a:xfrm>
            <a:off x="8145678" y="1065542"/>
            <a:ext cx="4808322" cy="45719"/>
          </a:xfrm>
          <a:custGeom>
            <a:avLst/>
            <a:gdLst/>
            <a:ahLst/>
            <a:cxnLst/>
            <a:rect l="l" t="t" r="r" b="b"/>
            <a:pathLst>
              <a:path w="1590675" h="47625">
                <a:moveTo>
                  <a:pt x="1590675" y="0"/>
                </a:moveTo>
                <a:lnTo>
                  <a:pt x="0" y="0"/>
                </a:lnTo>
                <a:lnTo>
                  <a:pt x="0" y="47625"/>
                </a:lnTo>
                <a:lnTo>
                  <a:pt x="1590675" y="47625"/>
                </a:lnTo>
                <a:lnTo>
                  <a:pt x="1590675" y="0"/>
                </a:lnTo>
                <a:close/>
              </a:path>
            </a:pathLst>
          </a:custGeom>
          <a:solidFill>
            <a:srgbClr val="6FB0D9"/>
          </a:solidFill>
        </p:spPr>
        <p:txBody>
          <a:bodyPr wrap="square" lIns="0" tIns="0" rIns="0" bIns="0" rtlCol="0"/>
          <a:lstStyle/>
          <a:p>
            <a:endParaRPr/>
          </a:p>
        </p:txBody>
      </p:sp>
      <p:sp>
        <p:nvSpPr>
          <p:cNvPr id="6" name="object 6"/>
          <p:cNvSpPr txBox="1"/>
          <p:nvPr/>
        </p:nvSpPr>
        <p:spPr>
          <a:xfrm>
            <a:off x="12724038" y="1256469"/>
            <a:ext cx="5588635" cy="348615"/>
          </a:xfrm>
          <a:prstGeom prst="rect">
            <a:avLst/>
          </a:prstGeom>
        </p:spPr>
        <p:txBody>
          <a:bodyPr vert="horz" wrap="square" lIns="0" tIns="14604" rIns="0" bIns="0" rtlCol="0">
            <a:spAutoFit/>
          </a:bodyPr>
          <a:lstStyle/>
          <a:p>
            <a:pPr marL="12700">
              <a:lnSpc>
                <a:spcPct val="100000"/>
              </a:lnSpc>
              <a:spcBef>
                <a:spcPts val="114"/>
              </a:spcBef>
              <a:tabLst>
                <a:tab pos="316230" algn="l"/>
                <a:tab pos="625475" algn="l"/>
                <a:tab pos="1911350" algn="l"/>
                <a:tab pos="2299335" algn="l"/>
                <a:tab pos="2968625" algn="l"/>
                <a:tab pos="3582035" algn="l"/>
                <a:tab pos="4621530" algn="l"/>
                <a:tab pos="5039995" algn="l"/>
              </a:tabLst>
            </a:pPr>
            <a:r>
              <a:rPr sz="2100" spc="-40" dirty="0">
                <a:solidFill>
                  <a:srgbClr val="FFFFFF"/>
                </a:solidFill>
                <a:latin typeface="Trebuchet MS"/>
                <a:cs typeface="Trebuchet MS"/>
              </a:rPr>
              <a:t>I</a:t>
            </a:r>
            <a:r>
              <a:rPr sz="2100" spc="-65" dirty="0">
                <a:solidFill>
                  <a:srgbClr val="FFFFFF"/>
                </a:solidFill>
                <a:latin typeface="Trebuchet MS"/>
                <a:cs typeface="Trebuchet MS"/>
              </a:rPr>
              <a:t>t</a:t>
            </a:r>
            <a:r>
              <a:rPr sz="2100" dirty="0">
                <a:solidFill>
                  <a:srgbClr val="FFFFFF"/>
                </a:solidFill>
                <a:latin typeface="Trebuchet MS"/>
                <a:cs typeface="Trebuchet MS"/>
              </a:rPr>
              <a:t>	</a:t>
            </a:r>
            <a:r>
              <a:rPr sz="2100" spc="-130" dirty="0">
                <a:solidFill>
                  <a:srgbClr val="FFFFFF"/>
                </a:solidFill>
                <a:latin typeface="Trebuchet MS"/>
                <a:cs typeface="Trebuchet MS"/>
              </a:rPr>
              <a:t>i</a:t>
            </a:r>
            <a:r>
              <a:rPr sz="2100" spc="30" dirty="0">
                <a:solidFill>
                  <a:srgbClr val="FFFFFF"/>
                </a:solidFill>
                <a:latin typeface="Trebuchet MS"/>
                <a:cs typeface="Trebuchet MS"/>
              </a:rPr>
              <a:t>s</a:t>
            </a:r>
            <a:r>
              <a:rPr sz="2100" dirty="0">
                <a:solidFill>
                  <a:srgbClr val="FFFFFF"/>
                </a:solidFill>
                <a:latin typeface="Trebuchet MS"/>
                <a:cs typeface="Trebuchet MS"/>
              </a:rPr>
              <a:t>	</a:t>
            </a:r>
            <a:r>
              <a:rPr sz="2100" spc="-130" dirty="0">
                <a:solidFill>
                  <a:srgbClr val="FFFFFF"/>
                </a:solidFill>
                <a:latin typeface="Trebuchet MS"/>
                <a:cs typeface="Trebuchet MS"/>
              </a:rPr>
              <a:t>i</a:t>
            </a:r>
            <a:r>
              <a:rPr sz="2100" dirty="0">
                <a:solidFill>
                  <a:srgbClr val="FFFFFF"/>
                </a:solidFill>
                <a:latin typeface="Trebuchet MS"/>
                <a:cs typeface="Trebuchet MS"/>
              </a:rPr>
              <a:t>m</a:t>
            </a:r>
            <a:r>
              <a:rPr sz="2100" spc="-35" dirty="0">
                <a:solidFill>
                  <a:srgbClr val="FFFFFF"/>
                </a:solidFill>
                <a:latin typeface="Trebuchet MS"/>
                <a:cs typeface="Trebuchet MS"/>
              </a:rPr>
              <a:t>p</a:t>
            </a:r>
            <a:r>
              <a:rPr sz="2100" spc="80" dirty="0">
                <a:solidFill>
                  <a:srgbClr val="FFFFFF"/>
                </a:solidFill>
                <a:latin typeface="Trebuchet MS"/>
                <a:cs typeface="Trebuchet MS"/>
              </a:rPr>
              <a:t>o</a:t>
            </a:r>
            <a:r>
              <a:rPr sz="2100" spc="-110" dirty="0">
                <a:solidFill>
                  <a:srgbClr val="FFFFFF"/>
                </a:solidFill>
                <a:latin typeface="Trebuchet MS"/>
                <a:cs typeface="Trebuchet MS"/>
              </a:rPr>
              <a:t>r</a:t>
            </a:r>
            <a:r>
              <a:rPr sz="2100" spc="-70" dirty="0">
                <a:solidFill>
                  <a:srgbClr val="FFFFFF"/>
                </a:solidFill>
                <a:latin typeface="Trebuchet MS"/>
                <a:cs typeface="Trebuchet MS"/>
              </a:rPr>
              <a:t>t</a:t>
            </a:r>
            <a:r>
              <a:rPr sz="2100" spc="-50" dirty="0">
                <a:solidFill>
                  <a:srgbClr val="FFFFFF"/>
                </a:solidFill>
                <a:latin typeface="Trebuchet MS"/>
                <a:cs typeface="Trebuchet MS"/>
              </a:rPr>
              <a:t>a</a:t>
            </a:r>
            <a:r>
              <a:rPr sz="2100" spc="5" dirty="0">
                <a:solidFill>
                  <a:srgbClr val="FFFFFF"/>
                </a:solidFill>
                <a:latin typeface="Trebuchet MS"/>
                <a:cs typeface="Trebuchet MS"/>
              </a:rPr>
              <a:t>n</a:t>
            </a:r>
            <a:r>
              <a:rPr sz="2100" spc="-65" dirty="0">
                <a:solidFill>
                  <a:srgbClr val="FFFFFF"/>
                </a:solidFill>
                <a:latin typeface="Trebuchet MS"/>
                <a:cs typeface="Trebuchet MS"/>
              </a:rPr>
              <a:t>t</a:t>
            </a:r>
            <a:r>
              <a:rPr sz="2100" dirty="0">
                <a:solidFill>
                  <a:srgbClr val="FFFFFF"/>
                </a:solidFill>
                <a:latin typeface="Trebuchet MS"/>
                <a:cs typeface="Trebuchet MS"/>
              </a:rPr>
              <a:t>	</a:t>
            </a:r>
            <a:r>
              <a:rPr sz="2100" spc="-75" dirty="0">
                <a:solidFill>
                  <a:srgbClr val="FFFFFF"/>
                </a:solidFill>
                <a:latin typeface="Trebuchet MS"/>
                <a:cs typeface="Trebuchet MS"/>
              </a:rPr>
              <a:t>t</a:t>
            </a:r>
            <a:r>
              <a:rPr sz="2100" spc="85" dirty="0">
                <a:solidFill>
                  <a:srgbClr val="FFFFFF"/>
                </a:solidFill>
                <a:latin typeface="Trebuchet MS"/>
                <a:cs typeface="Trebuchet MS"/>
              </a:rPr>
              <a:t>o</a:t>
            </a:r>
            <a:r>
              <a:rPr sz="2100" dirty="0">
                <a:solidFill>
                  <a:srgbClr val="FFFFFF"/>
                </a:solidFill>
                <a:latin typeface="Trebuchet MS"/>
                <a:cs typeface="Trebuchet MS"/>
              </a:rPr>
              <a:t>	</a:t>
            </a:r>
            <a:r>
              <a:rPr sz="2100" spc="5" dirty="0">
                <a:solidFill>
                  <a:srgbClr val="FFFFFF"/>
                </a:solidFill>
                <a:latin typeface="Trebuchet MS"/>
                <a:cs typeface="Trebuchet MS"/>
              </a:rPr>
              <a:t>n</a:t>
            </a:r>
            <a:r>
              <a:rPr sz="2100" spc="75" dirty="0">
                <a:solidFill>
                  <a:srgbClr val="FFFFFF"/>
                </a:solidFill>
                <a:latin typeface="Trebuchet MS"/>
                <a:cs typeface="Trebuchet MS"/>
              </a:rPr>
              <a:t>o</a:t>
            </a:r>
            <a:r>
              <a:rPr sz="2100" spc="-75" dirty="0">
                <a:solidFill>
                  <a:srgbClr val="FFFFFF"/>
                </a:solidFill>
                <a:latin typeface="Trebuchet MS"/>
                <a:cs typeface="Trebuchet MS"/>
              </a:rPr>
              <a:t>te</a:t>
            </a:r>
            <a:r>
              <a:rPr sz="2100" dirty="0">
                <a:solidFill>
                  <a:srgbClr val="FFFFFF"/>
                </a:solidFill>
                <a:latin typeface="Trebuchet MS"/>
                <a:cs typeface="Trebuchet MS"/>
              </a:rPr>
              <a:t>	</a:t>
            </a:r>
            <a:r>
              <a:rPr sz="2100" spc="-70" dirty="0">
                <a:solidFill>
                  <a:srgbClr val="FFFFFF"/>
                </a:solidFill>
                <a:latin typeface="Trebuchet MS"/>
                <a:cs typeface="Trebuchet MS"/>
              </a:rPr>
              <a:t>t</a:t>
            </a:r>
            <a:r>
              <a:rPr sz="2100" dirty="0">
                <a:solidFill>
                  <a:srgbClr val="FFFFFF"/>
                </a:solidFill>
                <a:latin typeface="Trebuchet MS"/>
                <a:cs typeface="Trebuchet MS"/>
              </a:rPr>
              <a:t>h</a:t>
            </a:r>
            <a:r>
              <a:rPr sz="2100" spc="-50" dirty="0">
                <a:solidFill>
                  <a:srgbClr val="FFFFFF"/>
                </a:solidFill>
                <a:latin typeface="Trebuchet MS"/>
                <a:cs typeface="Trebuchet MS"/>
              </a:rPr>
              <a:t>a</a:t>
            </a:r>
            <a:r>
              <a:rPr sz="2100" spc="-65" dirty="0">
                <a:solidFill>
                  <a:srgbClr val="FFFFFF"/>
                </a:solidFill>
                <a:latin typeface="Trebuchet MS"/>
                <a:cs typeface="Trebuchet MS"/>
              </a:rPr>
              <a:t>t</a:t>
            </a:r>
            <a:r>
              <a:rPr sz="2100" dirty="0">
                <a:solidFill>
                  <a:srgbClr val="FFFFFF"/>
                </a:solidFill>
                <a:latin typeface="Trebuchet MS"/>
                <a:cs typeface="Trebuchet MS"/>
              </a:rPr>
              <a:t>	</a:t>
            </a:r>
            <a:r>
              <a:rPr sz="2100" spc="-40" dirty="0">
                <a:solidFill>
                  <a:srgbClr val="FFFFFF"/>
                </a:solidFill>
                <a:latin typeface="Trebuchet MS"/>
                <a:cs typeface="Trebuchet MS"/>
              </a:rPr>
              <a:t>bu</a:t>
            </a:r>
            <a:r>
              <a:rPr sz="2100" spc="-130" dirty="0">
                <a:solidFill>
                  <a:srgbClr val="FFFFFF"/>
                </a:solidFill>
                <a:latin typeface="Trebuchet MS"/>
                <a:cs typeface="Trebuchet MS"/>
              </a:rPr>
              <a:t>i</a:t>
            </a:r>
            <a:r>
              <a:rPr sz="2100" spc="-155" dirty="0">
                <a:solidFill>
                  <a:srgbClr val="FFFFFF"/>
                </a:solidFill>
                <a:latin typeface="Trebuchet MS"/>
                <a:cs typeface="Trebuchet MS"/>
              </a:rPr>
              <a:t>l</a:t>
            </a:r>
            <a:r>
              <a:rPr sz="2100" spc="-35" dirty="0">
                <a:solidFill>
                  <a:srgbClr val="FFFFFF"/>
                </a:solidFill>
                <a:latin typeface="Trebuchet MS"/>
                <a:cs typeface="Trebuchet MS"/>
              </a:rPr>
              <a:t>d</a:t>
            </a:r>
            <a:r>
              <a:rPr sz="2100" spc="-130" dirty="0">
                <a:solidFill>
                  <a:srgbClr val="FFFFFF"/>
                </a:solidFill>
                <a:latin typeface="Trebuchet MS"/>
                <a:cs typeface="Trebuchet MS"/>
              </a:rPr>
              <a:t>i</a:t>
            </a:r>
            <a:r>
              <a:rPr sz="2100" spc="5" dirty="0">
                <a:solidFill>
                  <a:srgbClr val="FFFFFF"/>
                </a:solidFill>
                <a:latin typeface="Trebuchet MS"/>
                <a:cs typeface="Trebuchet MS"/>
              </a:rPr>
              <a:t>n</a:t>
            </a:r>
            <a:r>
              <a:rPr sz="2100" spc="85" dirty="0">
                <a:solidFill>
                  <a:srgbClr val="FFFFFF"/>
                </a:solidFill>
                <a:latin typeface="Trebuchet MS"/>
                <a:cs typeface="Trebuchet MS"/>
              </a:rPr>
              <a:t>g</a:t>
            </a:r>
            <a:r>
              <a:rPr sz="2100" dirty="0">
                <a:solidFill>
                  <a:srgbClr val="FFFFFF"/>
                </a:solidFill>
                <a:latin typeface="Trebuchet MS"/>
                <a:cs typeface="Trebuchet MS"/>
              </a:rPr>
              <a:t>	</a:t>
            </a:r>
            <a:r>
              <a:rPr sz="2100" spc="-50" dirty="0">
                <a:solidFill>
                  <a:srgbClr val="FFFFFF"/>
                </a:solidFill>
                <a:latin typeface="Trebuchet MS"/>
                <a:cs typeface="Trebuchet MS"/>
              </a:rPr>
              <a:t>a</a:t>
            </a:r>
            <a:r>
              <a:rPr sz="2100" spc="10" dirty="0">
                <a:solidFill>
                  <a:srgbClr val="FFFFFF"/>
                </a:solidFill>
                <a:latin typeface="Trebuchet MS"/>
                <a:cs typeface="Trebuchet MS"/>
              </a:rPr>
              <a:t>n</a:t>
            </a:r>
            <a:r>
              <a:rPr sz="2100" dirty="0">
                <a:solidFill>
                  <a:srgbClr val="FFFFFF"/>
                </a:solidFill>
                <a:latin typeface="Trebuchet MS"/>
                <a:cs typeface="Trebuchet MS"/>
              </a:rPr>
              <a:t>	</a:t>
            </a:r>
            <a:r>
              <a:rPr sz="2100" spc="45" dirty="0">
                <a:solidFill>
                  <a:srgbClr val="FFFFFF"/>
                </a:solidFill>
                <a:latin typeface="Trebuchet MS"/>
                <a:cs typeface="Trebuchet MS"/>
              </a:rPr>
              <a:t>A</a:t>
            </a:r>
            <a:r>
              <a:rPr sz="2100" spc="114" dirty="0">
                <a:solidFill>
                  <a:srgbClr val="FFFFFF"/>
                </a:solidFill>
                <a:latin typeface="Trebuchet MS"/>
                <a:cs typeface="Trebuchet MS"/>
              </a:rPr>
              <a:t>N</a:t>
            </a:r>
            <a:r>
              <a:rPr sz="2100" spc="120" dirty="0">
                <a:solidFill>
                  <a:srgbClr val="FFFFFF"/>
                </a:solidFill>
                <a:latin typeface="Trebuchet MS"/>
                <a:cs typeface="Trebuchet MS"/>
              </a:rPr>
              <a:t>N</a:t>
            </a:r>
            <a:endParaRPr sz="2100">
              <a:latin typeface="Trebuchet MS"/>
              <a:cs typeface="Trebuchet MS"/>
            </a:endParaRPr>
          </a:p>
        </p:txBody>
      </p:sp>
      <p:sp>
        <p:nvSpPr>
          <p:cNvPr id="7" name="object 7"/>
          <p:cNvSpPr txBox="1"/>
          <p:nvPr/>
        </p:nvSpPr>
        <p:spPr>
          <a:xfrm>
            <a:off x="12724038" y="1580319"/>
            <a:ext cx="5588000" cy="348615"/>
          </a:xfrm>
          <a:prstGeom prst="rect">
            <a:avLst/>
          </a:prstGeom>
        </p:spPr>
        <p:txBody>
          <a:bodyPr vert="horz" wrap="square" lIns="0" tIns="14604" rIns="0" bIns="0" rtlCol="0">
            <a:spAutoFit/>
          </a:bodyPr>
          <a:lstStyle/>
          <a:p>
            <a:pPr marL="12700">
              <a:lnSpc>
                <a:spcPct val="100000"/>
              </a:lnSpc>
              <a:spcBef>
                <a:spcPts val="114"/>
              </a:spcBef>
            </a:pPr>
            <a:r>
              <a:rPr sz="2100" spc="-35" dirty="0">
                <a:solidFill>
                  <a:srgbClr val="FFFFFF"/>
                </a:solidFill>
                <a:latin typeface="Trebuchet MS"/>
                <a:cs typeface="Trebuchet MS"/>
              </a:rPr>
              <a:t>model</a:t>
            </a:r>
            <a:r>
              <a:rPr sz="2100" spc="225" dirty="0">
                <a:solidFill>
                  <a:srgbClr val="FFFFFF"/>
                </a:solidFill>
                <a:latin typeface="Trebuchet MS"/>
                <a:cs typeface="Trebuchet MS"/>
              </a:rPr>
              <a:t> </a:t>
            </a:r>
            <a:r>
              <a:rPr sz="2100" spc="-10" dirty="0">
                <a:solidFill>
                  <a:srgbClr val="FFFFFF"/>
                </a:solidFill>
                <a:latin typeface="Trebuchet MS"/>
                <a:cs typeface="Trebuchet MS"/>
              </a:rPr>
              <a:t>using</a:t>
            </a:r>
            <a:r>
              <a:rPr sz="2100" spc="190" dirty="0">
                <a:solidFill>
                  <a:srgbClr val="FFFFFF"/>
                </a:solidFill>
                <a:latin typeface="Trebuchet MS"/>
                <a:cs typeface="Trebuchet MS"/>
              </a:rPr>
              <a:t> </a:t>
            </a:r>
            <a:r>
              <a:rPr sz="2100" spc="-35" dirty="0">
                <a:solidFill>
                  <a:srgbClr val="FFFFFF"/>
                </a:solidFill>
                <a:latin typeface="Trebuchet MS"/>
                <a:cs typeface="Trebuchet MS"/>
              </a:rPr>
              <a:t>TensorFlow</a:t>
            </a:r>
            <a:r>
              <a:rPr sz="2100" spc="225" dirty="0">
                <a:solidFill>
                  <a:srgbClr val="FFFFFF"/>
                </a:solidFill>
                <a:latin typeface="Trebuchet MS"/>
                <a:cs typeface="Trebuchet MS"/>
              </a:rPr>
              <a:t> </a:t>
            </a:r>
            <a:r>
              <a:rPr sz="2100" spc="-45" dirty="0">
                <a:solidFill>
                  <a:srgbClr val="FFFFFF"/>
                </a:solidFill>
                <a:latin typeface="Trebuchet MS"/>
                <a:cs typeface="Trebuchet MS"/>
              </a:rPr>
              <a:t>Keras</a:t>
            </a:r>
            <a:r>
              <a:rPr sz="2100" spc="225" dirty="0">
                <a:solidFill>
                  <a:srgbClr val="FFFFFF"/>
                </a:solidFill>
                <a:latin typeface="Trebuchet MS"/>
                <a:cs typeface="Trebuchet MS"/>
              </a:rPr>
              <a:t> </a:t>
            </a:r>
            <a:r>
              <a:rPr sz="2100" spc="-80" dirty="0">
                <a:solidFill>
                  <a:srgbClr val="FFFFFF"/>
                </a:solidFill>
                <a:latin typeface="Trebuchet MS"/>
                <a:cs typeface="Trebuchet MS"/>
              </a:rPr>
              <a:t>requires</a:t>
            </a:r>
            <a:r>
              <a:rPr sz="2100" spc="225" dirty="0">
                <a:solidFill>
                  <a:srgbClr val="FFFFFF"/>
                </a:solidFill>
                <a:latin typeface="Trebuchet MS"/>
                <a:cs typeface="Trebuchet MS"/>
              </a:rPr>
              <a:t> </a:t>
            </a:r>
            <a:r>
              <a:rPr sz="2100" spc="-45" dirty="0">
                <a:solidFill>
                  <a:srgbClr val="FFFFFF"/>
                </a:solidFill>
                <a:latin typeface="Trebuchet MS"/>
                <a:cs typeface="Trebuchet MS"/>
              </a:rPr>
              <a:t>a</a:t>
            </a:r>
            <a:r>
              <a:rPr sz="2100" spc="225" dirty="0">
                <a:solidFill>
                  <a:srgbClr val="FFFFFF"/>
                </a:solidFill>
                <a:latin typeface="Trebuchet MS"/>
                <a:cs typeface="Trebuchet MS"/>
              </a:rPr>
              <a:t> </a:t>
            </a:r>
            <a:r>
              <a:rPr sz="2100" spc="50" dirty="0">
                <a:solidFill>
                  <a:srgbClr val="FFFFFF"/>
                </a:solidFill>
                <a:latin typeface="Trebuchet MS"/>
                <a:cs typeface="Trebuchet MS"/>
              </a:rPr>
              <a:t>good</a:t>
            </a:r>
            <a:endParaRPr sz="2100">
              <a:latin typeface="Trebuchet MS"/>
              <a:cs typeface="Trebuchet MS"/>
            </a:endParaRPr>
          </a:p>
        </p:txBody>
      </p:sp>
      <p:sp>
        <p:nvSpPr>
          <p:cNvPr id="8" name="object 8"/>
          <p:cNvSpPr txBox="1"/>
          <p:nvPr/>
        </p:nvSpPr>
        <p:spPr>
          <a:xfrm>
            <a:off x="12724038" y="1904169"/>
            <a:ext cx="5588635" cy="348615"/>
          </a:xfrm>
          <a:prstGeom prst="rect">
            <a:avLst/>
          </a:prstGeom>
        </p:spPr>
        <p:txBody>
          <a:bodyPr vert="horz" wrap="square" lIns="0" tIns="14604" rIns="0" bIns="0" rtlCol="0">
            <a:spAutoFit/>
          </a:bodyPr>
          <a:lstStyle/>
          <a:p>
            <a:pPr marL="12700">
              <a:lnSpc>
                <a:spcPct val="100000"/>
              </a:lnSpc>
              <a:spcBef>
                <a:spcPts val="114"/>
              </a:spcBef>
            </a:pPr>
            <a:r>
              <a:rPr sz="2100" spc="-35" dirty="0">
                <a:solidFill>
                  <a:srgbClr val="FFFFFF"/>
                </a:solidFill>
                <a:latin typeface="Trebuchet MS"/>
                <a:cs typeface="Trebuchet MS"/>
              </a:rPr>
              <a:t>understanding</a:t>
            </a:r>
            <a:r>
              <a:rPr sz="2100" spc="-100" dirty="0">
                <a:solidFill>
                  <a:srgbClr val="FFFFFF"/>
                </a:solidFill>
                <a:latin typeface="Trebuchet MS"/>
                <a:cs typeface="Trebuchet MS"/>
              </a:rPr>
              <a:t> </a:t>
            </a:r>
            <a:r>
              <a:rPr sz="2100" spc="5" dirty="0">
                <a:solidFill>
                  <a:srgbClr val="FFFFFF"/>
                </a:solidFill>
                <a:latin typeface="Trebuchet MS"/>
                <a:cs typeface="Trebuchet MS"/>
              </a:rPr>
              <a:t>of</a:t>
            </a:r>
            <a:r>
              <a:rPr sz="2100" spc="-95" dirty="0">
                <a:solidFill>
                  <a:srgbClr val="FFFFFF"/>
                </a:solidFill>
                <a:latin typeface="Trebuchet MS"/>
                <a:cs typeface="Trebuchet MS"/>
              </a:rPr>
              <a:t> </a:t>
            </a:r>
            <a:r>
              <a:rPr sz="2100" spc="-55" dirty="0">
                <a:solidFill>
                  <a:srgbClr val="FFFFFF"/>
                </a:solidFill>
                <a:latin typeface="Trebuchet MS"/>
                <a:cs typeface="Trebuchet MS"/>
              </a:rPr>
              <a:t>machine</a:t>
            </a:r>
            <a:r>
              <a:rPr sz="2100" spc="-95" dirty="0">
                <a:solidFill>
                  <a:srgbClr val="FFFFFF"/>
                </a:solidFill>
                <a:latin typeface="Trebuchet MS"/>
                <a:cs typeface="Trebuchet MS"/>
              </a:rPr>
              <a:t> </a:t>
            </a:r>
            <a:r>
              <a:rPr sz="2100" spc="-55" dirty="0">
                <a:solidFill>
                  <a:srgbClr val="FFFFFF"/>
                </a:solidFill>
                <a:latin typeface="Trebuchet MS"/>
                <a:cs typeface="Trebuchet MS"/>
              </a:rPr>
              <a:t>learning</a:t>
            </a:r>
            <a:r>
              <a:rPr sz="2100" spc="-100" dirty="0">
                <a:solidFill>
                  <a:srgbClr val="FFFFFF"/>
                </a:solidFill>
                <a:latin typeface="Trebuchet MS"/>
                <a:cs typeface="Trebuchet MS"/>
              </a:rPr>
              <a:t> </a:t>
            </a:r>
            <a:r>
              <a:rPr sz="2100" spc="-45" dirty="0">
                <a:solidFill>
                  <a:srgbClr val="FFFFFF"/>
                </a:solidFill>
                <a:latin typeface="Trebuchet MS"/>
                <a:cs typeface="Trebuchet MS"/>
              </a:rPr>
              <a:t>concepts</a:t>
            </a:r>
            <a:r>
              <a:rPr sz="2100" spc="-95" dirty="0">
                <a:solidFill>
                  <a:srgbClr val="FFFFFF"/>
                </a:solidFill>
                <a:latin typeface="Trebuchet MS"/>
                <a:cs typeface="Trebuchet MS"/>
              </a:rPr>
              <a:t> </a:t>
            </a:r>
            <a:r>
              <a:rPr sz="2100" spc="-25" dirty="0">
                <a:solidFill>
                  <a:srgbClr val="FFFFFF"/>
                </a:solidFill>
                <a:latin typeface="Trebuchet MS"/>
                <a:cs typeface="Trebuchet MS"/>
              </a:rPr>
              <a:t>and</a:t>
            </a:r>
            <a:endParaRPr sz="2100">
              <a:latin typeface="Trebuchet MS"/>
              <a:cs typeface="Trebuchet MS"/>
            </a:endParaRPr>
          </a:p>
        </p:txBody>
      </p:sp>
      <p:sp>
        <p:nvSpPr>
          <p:cNvPr id="9" name="object 9"/>
          <p:cNvSpPr txBox="1"/>
          <p:nvPr/>
        </p:nvSpPr>
        <p:spPr>
          <a:xfrm>
            <a:off x="12724038" y="2228019"/>
            <a:ext cx="5588000" cy="348615"/>
          </a:xfrm>
          <a:prstGeom prst="rect">
            <a:avLst/>
          </a:prstGeom>
        </p:spPr>
        <p:txBody>
          <a:bodyPr vert="horz" wrap="square" lIns="0" tIns="14604" rIns="0" bIns="0" rtlCol="0">
            <a:spAutoFit/>
          </a:bodyPr>
          <a:lstStyle/>
          <a:p>
            <a:pPr marL="12700">
              <a:lnSpc>
                <a:spcPct val="100000"/>
              </a:lnSpc>
              <a:spcBef>
                <a:spcPts val="114"/>
              </a:spcBef>
            </a:pPr>
            <a:r>
              <a:rPr sz="2100" spc="-35" dirty="0">
                <a:solidFill>
                  <a:srgbClr val="FFFFFF"/>
                </a:solidFill>
                <a:latin typeface="Trebuchet MS"/>
                <a:cs typeface="Trebuchet MS"/>
              </a:rPr>
              <a:t>p</a:t>
            </a:r>
            <a:r>
              <a:rPr sz="2100" spc="-140" dirty="0">
                <a:solidFill>
                  <a:srgbClr val="FFFFFF"/>
                </a:solidFill>
                <a:latin typeface="Trebuchet MS"/>
                <a:cs typeface="Trebuchet MS"/>
              </a:rPr>
              <a:t>r</a:t>
            </a:r>
            <a:r>
              <a:rPr sz="2100" spc="80" dirty="0">
                <a:solidFill>
                  <a:srgbClr val="FFFFFF"/>
                </a:solidFill>
                <a:latin typeface="Trebuchet MS"/>
                <a:cs typeface="Trebuchet MS"/>
              </a:rPr>
              <a:t>og</a:t>
            </a:r>
            <a:r>
              <a:rPr sz="2100" spc="-125" dirty="0">
                <a:solidFill>
                  <a:srgbClr val="FFFFFF"/>
                </a:solidFill>
                <a:latin typeface="Trebuchet MS"/>
                <a:cs typeface="Trebuchet MS"/>
              </a:rPr>
              <a:t>r</a:t>
            </a:r>
            <a:r>
              <a:rPr sz="2100" spc="-50" dirty="0">
                <a:solidFill>
                  <a:srgbClr val="FFFFFF"/>
                </a:solidFill>
                <a:latin typeface="Trebuchet MS"/>
                <a:cs typeface="Trebuchet MS"/>
              </a:rPr>
              <a:t>a</a:t>
            </a:r>
            <a:r>
              <a:rPr sz="2100" dirty="0">
                <a:solidFill>
                  <a:srgbClr val="FFFFFF"/>
                </a:solidFill>
                <a:latin typeface="Trebuchet MS"/>
                <a:cs typeface="Trebuchet MS"/>
              </a:rPr>
              <a:t>mm</a:t>
            </a:r>
            <a:r>
              <a:rPr sz="2100" spc="-130" dirty="0">
                <a:solidFill>
                  <a:srgbClr val="FFFFFF"/>
                </a:solidFill>
                <a:latin typeface="Trebuchet MS"/>
                <a:cs typeface="Trebuchet MS"/>
              </a:rPr>
              <a:t>i</a:t>
            </a:r>
            <a:r>
              <a:rPr sz="2100" spc="5" dirty="0">
                <a:solidFill>
                  <a:srgbClr val="FFFFFF"/>
                </a:solidFill>
                <a:latin typeface="Trebuchet MS"/>
                <a:cs typeface="Trebuchet MS"/>
              </a:rPr>
              <a:t>n</a:t>
            </a:r>
            <a:r>
              <a:rPr sz="2100" spc="85" dirty="0">
                <a:solidFill>
                  <a:srgbClr val="FFFFFF"/>
                </a:solidFill>
                <a:latin typeface="Trebuchet MS"/>
                <a:cs typeface="Trebuchet MS"/>
              </a:rPr>
              <a:t>g</a:t>
            </a:r>
            <a:r>
              <a:rPr sz="2100" spc="-114" dirty="0">
                <a:solidFill>
                  <a:srgbClr val="FFFFFF"/>
                </a:solidFill>
                <a:latin typeface="Trebuchet MS"/>
                <a:cs typeface="Trebuchet MS"/>
              </a:rPr>
              <a:t> </a:t>
            </a:r>
            <a:r>
              <a:rPr sz="2100" spc="25" dirty="0">
                <a:solidFill>
                  <a:srgbClr val="FFFFFF"/>
                </a:solidFill>
                <a:latin typeface="Trebuchet MS"/>
                <a:cs typeface="Trebuchet MS"/>
              </a:rPr>
              <a:t>s</a:t>
            </a:r>
            <a:r>
              <a:rPr sz="2100" spc="-5" dirty="0">
                <a:solidFill>
                  <a:srgbClr val="FFFFFF"/>
                </a:solidFill>
                <a:latin typeface="Trebuchet MS"/>
                <a:cs typeface="Trebuchet MS"/>
              </a:rPr>
              <a:t>k</a:t>
            </a:r>
            <a:r>
              <a:rPr sz="2100" spc="-130" dirty="0">
                <a:solidFill>
                  <a:srgbClr val="FFFFFF"/>
                </a:solidFill>
                <a:latin typeface="Trebuchet MS"/>
                <a:cs typeface="Trebuchet MS"/>
              </a:rPr>
              <a:t>i</a:t>
            </a:r>
            <a:r>
              <a:rPr sz="2100" spc="-155" dirty="0">
                <a:solidFill>
                  <a:srgbClr val="FFFFFF"/>
                </a:solidFill>
                <a:latin typeface="Trebuchet MS"/>
                <a:cs typeface="Trebuchet MS"/>
              </a:rPr>
              <a:t>ll</a:t>
            </a:r>
            <a:r>
              <a:rPr sz="2100" spc="25" dirty="0">
                <a:solidFill>
                  <a:srgbClr val="FFFFFF"/>
                </a:solidFill>
                <a:latin typeface="Trebuchet MS"/>
                <a:cs typeface="Trebuchet MS"/>
              </a:rPr>
              <a:t>s</a:t>
            </a:r>
            <a:r>
              <a:rPr sz="2100" spc="-305" dirty="0">
                <a:solidFill>
                  <a:srgbClr val="FFFFFF"/>
                </a:solidFill>
                <a:latin typeface="Trebuchet MS"/>
                <a:cs typeface="Trebuchet MS"/>
              </a:rPr>
              <a:t>.</a:t>
            </a:r>
            <a:r>
              <a:rPr sz="2100" spc="-114" dirty="0">
                <a:solidFill>
                  <a:srgbClr val="FFFFFF"/>
                </a:solidFill>
                <a:latin typeface="Trebuchet MS"/>
                <a:cs typeface="Trebuchet MS"/>
              </a:rPr>
              <a:t> </a:t>
            </a:r>
            <a:r>
              <a:rPr sz="2100" spc="-40" dirty="0">
                <a:solidFill>
                  <a:srgbClr val="FFFFFF"/>
                </a:solidFill>
                <a:latin typeface="Trebuchet MS"/>
                <a:cs typeface="Trebuchet MS"/>
              </a:rPr>
              <a:t>I</a:t>
            </a:r>
            <a:r>
              <a:rPr sz="2100" spc="-65" dirty="0">
                <a:solidFill>
                  <a:srgbClr val="FFFFFF"/>
                </a:solidFill>
                <a:latin typeface="Trebuchet MS"/>
                <a:cs typeface="Trebuchet MS"/>
              </a:rPr>
              <a:t>t</a:t>
            </a:r>
            <a:r>
              <a:rPr sz="2100" spc="-114" dirty="0">
                <a:solidFill>
                  <a:srgbClr val="FFFFFF"/>
                </a:solidFill>
                <a:latin typeface="Trebuchet MS"/>
                <a:cs typeface="Trebuchet MS"/>
              </a:rPr>
              <a:t> </a:t>
            </a:r>
            <a:r>
              <a:rPr sz="2100" spc="-130" dirty="0">
                <a:solidFill>
                  <a:srgbClr val="FFFFFF"/>
                </a:solidFill>
                <a:latin typeface="Trebuchet MS"/>
                <a:cs typeface="Trebuchet MS"/>
              </a:rPr>
              <a:t>i</a:t>
            </a:r>
            <a:r>
              <a:rPr sz="2100" spc="30" dirty="0">
                <a:solidFill>
                  <a:srgbClr val="FFFFFF"/>
                </a:solidFill>
                <a:latin typeface="Trebuchet MS"/>
                <a:cs typeface="Trebuchet MS"/>
              </a:rPr>
              <a:t>s</a:t>
            </a:r>
            <a:r>
              <a:rPr sz="2100" spc="-114" dirty="0">
                <a:solidFill>
                  <a:srgbClr val="FFFFFF"/>
                </a:solidFill>
                <a:latin typeface="Trebuchet MS"/>
                <a:cs typeface="Trebuchet MS"/>
              </a:rPr>
              <a:t> </a:t>
            </a:r>
            <a:r>
              <a:rPr sz="2100" spc="-50" dirty="0">
                <a:solidFill>
                  <a:srgbClr val="FFFFFF"/>
                </a:solidFill>
                <a:latin typeface="Trebuchet MS"/>
                <a:cs typeface="Trebuchet MS"/>
              </a:rPr>
              <a:t>a</a:t>
            </a:r>
            <a:r>
              <a:rPr sz="2100" spc="-155" dirty="0">
                <a:solidFill>
                  <a:srgbClr val="FFFFFF"/>
                </a:solidFill>
                <a:latin typeface="Trebuchet MS"/>
                <a:cs typeface="Trebuchet MS"/>
              </a:rPr>
              <a:t>l</a:t>
            </a:r>
            <a:r>
              <a:rPr sz="2100" spc="25" dirty="0">
                <a:solidFill>
                  <a:srgbClr val="FFFFFF"/>
                </a:solidFill>
                <a:latin typeface="Trebuchet MS"/>
                <a:cs typeface="Trebuchet MS"/>
              </a:rPr>
              <a:t>s</a:t>
            </a:r>
            <a:r>
              <a:rPr sz="2100" spc="85" dirty="0">
                <a:solidFill>
                  <a:srgbClr val="FFFFFF"/>
                </a:solidFill>
                <a:latin typeface="Trebuchet MS"/>
                <a:cs typeface="Trebuchet MS"/>
              </a:rPr>
              <a:t>o</a:t>
            </a:r>
            <a:r>
              <a:rPr sz="2100" spc="-114" dirty="0">
                <a:solidFill>
                  <a:srgbClr val="FFFFFF"/>
                </a:solidFill>
                <a:latin typeface="Trebuchet MS"/>
                <a:cs typeface="Trebuchet MS"/>
              </a:rPr>
              <a:t> </a:t>
            </a:r>
            <a:r>
              <a:rPr sz="2100" spc="-130" dirty="0">
                <a:solidFill>
                  <a:srgbClr val="FFFFFF"/>
                </a:solidFill>
                <a:latin typeface="Trebuchet MS"/>
                <a:cs typeface="Trebuchet MS"/>
              </a:rPr>
              <a:t>i</a:t>
            </a:r>
            <a:r>
              <a:rPr sz="2100" dirty="0">
                <a:solidFill>
                  <a:srgbClr val="FFFFFF"/>
                </a:solidFill>
                <a:latin typeface="Trebuchet MS"/>
                <a:cs typeface="Trebuchet MS"/>
              </a:rPr>
              <a:t>m</a:t>
            </a:r>
            <a:r>
              <a:rPr sz="2100" spc="-35" dirty="0">
                <a:solidFill>
                  <a:srgbClr val="FFFFFF"/>
                </a:solidFill>
                <a:latin typeface="Trebuchet MS"/>
                <a:cs typeface="Trebuchet MS"/>
              </a:rPr>
              <a:t>p</a:t>
            </a:r>
            <a:r>
              <a:rPr sz="2100" spc="80" dirty="0">
                <a:solidFill>
                  <a:srgbClr val="FFFFFF"/>
                </a:solidFill>
                <a:latin typeface="Trebuchet MS"/>
                <a:cs typeface="Trebuchet MS"/>
              </a:rPr>
              <a:t>o</a:t>
            </a:r>
            <a:r>
              <a:rPr sz="2100" spc="-110" dirty="0">
                <a:solidFill>
                  <a:srgbClr val="FFFFFF"/>
                </a:solidFill>
                <a:latin typeface="Trebuchet MS"/>
                <a:cs typeface="Trebuchet MS"/>
              </a:rPr>
              <a:t>r</a:t>
            </a:r>
            <a:r>
              <a:rPr sz="2100" spc="-70" dirty="0">
                <a:solidFill>
                  <a:srgbClr val="FFFFFF"/>
                </a:solidFill>
                <a:latin typeface="Trebuchet MS"/>
                <a:cs typeface="Trebuchet MS"/>
              </a:rPr>
              <a:t>t</a:t>
            </a:r>
            <a:r>
              <a:rPr sz="2100" spc="-50" dirty="0">
                <a:solidFill>
                  <a:srgbClr val="FFFFFF"/>
                </a:solidFill>
                <a:latin typeface="Trebuchet MS"/>
                <a:cs typeface="Trebuchet MS"/>
              </a:rPr>
              <a:t>a</a:t>
            </a:r>
            <a:r>
              <a:rPr sz="2100" spc="5" dirty="0">
                <a:solidFill>
                  <a:srgbClr val="FFFFFF"/>
                </a:solidFill>
                <a:latin typeface="Trebuchet MS"/>
                <a:cs typeface="Trebuchet MS"/>
              </a:rPr>
              <a:t>n</a:t>
            </a:r>
            <a:r>
              <a:rPr sz="2100" spc="-65" dirty="0">
                <a:solidFill>
                  <a:srgbClr val="FFFFFF"/>
                </a:solidFill>
                <a:latin typeface="Trebuchet MS"/>
                <a:cs typeface="Trebuchet MS"/>
              </a:rPr>
              <a:t>t</a:t>
            </a:r>
            <a:r>
              <a:rPr sz="2100" spc="-114" dirty="0">
                <a:solidFill>
                  <a:srgbClr val="FFFFFF"/>
                </a:solidFill>
                <a:latin typeface="Trebuchet MS"/>
                <a:cs typeface="Trebuchet MS"/>
              </a:rPr>
              <a:t> </a:t>
            </a:r>
            <a:r>
              <a:rPr sz="2100" spc="-75" dirty="0">
                <a:solidFill>
                  <a:srgbClr val="FFFFFF"/>
                </a:solidFill>
                <a:latin typeface="Trebuchet MS"/>
                <a:cs typeface="Trebuchet MS"/>
              </a:rPr>
              <a:t>t</a:t>
            </a:r>
            <a:r>
              <a:rPr sz="2100" spc="85" dirty="0">
                <a:solidFill>
                  <a:srgbClr val="FFFFFF"/>
                </a:solidFill>
                <a:latin typeface="Trebuchet MS"/>
                <a:cs typeface="Trebuchet MS"/>
              </a:rPr>
              <a:t>o</a:t>
            </a:r>
            <a:r>
              <a:rPr sz="2100" spc="-114" dirty="0">
                <a:solidFill>
                  <a:srgbClr val="FFFFFF"/>
                </a:solidFill>
                <a:latin typeface="Trebuchet MS"/>
                <a:cs typeface="Trebuchet MS"/>
              </a:rPr>
              <a:t> </a:t>
            </a:r>
            <a:r>
              <a:rPr sz="2100" dirty="0">
                <a:solidFill>
                  <a:srgbClr val="FFFFFF"/>
                </a:solidFill>
                <a:latin typeface="Trebuchet MS"/>
                <a:cs typeface="Trebuchet MS"/>
              </a:rPr>
              <a:t>h</a:t>
            </a:r>
            <a:r>
              <a:rPr sz="2100" spc="-55" dirty="0">
                <a:solidFill>
                  <a:srgbClr val="FFFFFF"/>
                </a:solidFill>
                <a:latin typeface="Trebuchet MS"/>
                <a:cs typeface="Trebuchet MS"/>
              </a:rPr>
              <a:t>a</a:t>
            </a:r>
            <a:r>
              <a:rPr sz="2100" spc="-10" dirty="0">
                <a:solidFill>
                  <a:srgbClr val="FFFFFF"/>
                </a:solidFill>
                <a:latin typeface="Trebuchet MS"/>
                <a:cs typeface="Trebuchet MS"/>
              </a:rPr>
              <a:t>v</a:t>
            </a:r>
            <a:r>
              <a:rPr sz="2100" spc="-75" dirty="0">
                <a:solidFill>
                  <a:srgbClr val="FFFFFF"/>
                </a:solidFill>
                <a:latin typeface="Trebuchet MS"/>
                <a:cs typeface="Trebuchet MS"/>
              </a:rPr>
              <a:t>e</a:t>
            </a:r>
            <a:r>
              <a:rPr sz="2100" spc="-114" dirty="0">
                <a:solidFill>
                  <a:srgbClr val="FFFFFF"/>
                </a:solidFill>
                <a:latin typeface="Trebuchet MS"/>
                <a:cs typeface="Trebuchet MS"/>
              </a:rPr>
              <a:t> </a:t>
            </a:r>
            <a:r>
              <a:rPr sz="2100" spc="-45" dirty="0">
                <a:solidFill>
                  <a:srgbClr val="FFFFFF"/>
                </a:solidFill>
                <a:latin typeface="Trebuchet MS"/>
                <a:cs typeface="Trebuchet MS"/>
              </a:rPr>
              <a:t>a</a:t>
            </a:r>
            <a:endParaRPr sz="2100">
              <a:latin typeface="Trebuchet MS"/>
              <a:cs typeface="Trebuchet MS"/>
            </a:endParaRPr>
          </a:p>
        </p:txBody>
      </p:sp>
      <p:sp>
        <p:nvSpPr>
          <p:cNvPr id="10" name="object 10"/>
          <p:cNvSpPr txBox="1"/>
          <p:nvPr/>
        </p:nvSpPr>
        <p:spPr>
          <a:xfrm>
            <a:off x="12724038" y="2551869"/>
            <a:ext cx="4521200" cy="348615"/>
          </a:xfrm>
          <a:prstGeom prst="rect">
            <a:avLst/>
          </a:prstGeom>
        </p:spPr>
        <p:txBody>
          <a:bodyPr vert="horz" wrap="square" lIns="0" tIns="14604" rIns="0" bIns="0" rtlCol="0">
            <a:spAutoFit/>
          </a:bodyPr>
          <a:lstStyle/>
          <a:p>
            <a:pPr marL="12700">
              <a:lnSpc>
                <a:spcPct val="100000"/>
              </a:lnSpc>
              <a:spcBef>
                <a:spcPts val="114"/>
              </a:spcBef>
            </a:pPr>
            <a:r>
              <a:rPr sz="2100" spc="-120" dirty="0">
                <a:solidFill>
                  <a:srgbClr val="FFFFFF"/>
                </a:solidFill>
                <a:latin typeface="Trebuchet MS"/>
                <a:cs typeface="Trebuchet MS"/>
              </a:rPr>
              <a:t>c</a:t>
            </a:r>
            <a:r>
              <a:rPr sz="2100" spc="-155" dirty="0">
                <a:solidFill>
                  <a:srgbClr val="FFFFFF"/>
                </a:solidFill>
                <a:latin typeface="Trebuchet MS"/>
                <a:cs typeface="Trebuchet MS"/>
              </a:rPr>
              <a:t>l</a:t>
            </a:r>
            <a:r>
              <a:rPr sz="2100" spc="-80" dirty="0">
                <a:solidFill>
                  <a:srgbClr val="FFFFFF"/>
                </a:solidFill>
                <a:latin typeface="Trebuchet MS"/>
                <a:cs typeface="Trebuchet MS"/>
              </a:rPr>
              <a:t>e</a:t>
            </a:r>
            <a:r>
              <a:rPr sz="2100" spc="-50" dirty="0">
                <a:solidFill>
                  <a:srgbClr val="FFFFFF"/>
                </a:solidFill>
                <a:latin typeface="Trebuchet MS"/>
                <a:cs typeface="Trebuchet MS"/>
              </a:rPr>
              <a:t>a</a:t>
            </a:r>
            <a:r>
              <a:rPr sz="2100" spc="-105" dirty="0">
                <a:solidFill>
                  <a:srgbClr val="FFFFFF"/>
                </a:solidFill>
                <a:latin typeface="Trebuchet MS"/>
                <a:cs typeface="Trebuchet MS"/>
              </a:rPr>
              <a:t>r</a:t>
            </a:r>
            <a:r>
              <a:rPr sz="2100" spc="-150" dirty="0">
                <a:solidFill>
                  <a:srgbClr val="FFFFFF"/>
                </a:solidFill>
                <a:latin typeface="Trebuchet MS"/>
                <a:cs typeface="Trebuchet MS"/>
              </a:rPr>
              <a:t> </a:t>
            </a:r>
            <a:r>
              <a:rPr sz="2100" spc="-40" dirty="0">
                <a:solidFill>
                  <a:srgbClr val="FFFFFF"/>
                </a:solidFill>
                <a:latin typeface="Trebuchet MS"/>
                <a:cs typeface="Trebuchet MS"/>
              </a:rPr>
              <a:t>u</a:t>
            </a:r>
            <a:r>
              <a:rPr sz="2100" spc="5" dirty="0">
                <a:solidFill>
                  <a:srgbClr val="FFFFFF"/>
                </a:solidFill>
                <a:latin typeface="Trebuchet MS"/>
                <a:cs typeface="Trebuchet MS"/>
              </a:rPr>
              <a:t>n</a:t>
            </a:r>
            <a:r>
              <a:rPr sz="2100" spc="-35" dirty="0">
                <a:solidFill>
                  <a:srgbClr val="FFFFFF"/>
                </a:solidFill>
                <a:latin typeface="Trebuchet MS"/>
                <a:cs typeface="Trebuchet MS"/>
              </a:rPr>
              <a:t>d</a:t>
            </a:r>
            <a:r>
              <a:rPr sz="2100" spc="-80" dirty="0">
                <a:solidFill>
                  <a:srgbClr val="FFFFFF"/>
                </a:solidFill>
                <a:latin typeface="Trebuchet MS"/>
                <a:cs typeface="Trebuchet MS"/>
              </a:rPr>
              <a:t>e</a:t>
            </a:r>
            <a:r>
              <a:rPr sz="2100" spc="-110" dirty="0">
                <a:solidFill>
                  <a:srgbClr val="FFFFFF"/>
                </a:solidFill>
                <a:latin typeface="Trebuchet MS"/>
                <a:cs typeface="Trebuchet MS"/>
              </a:rPr>
              <a:t>r</a:t>
            </a:r>
            <a:r>
              <a:rPr sz="2100" spc="25" dirty="0">
                <a:solidFill>
                  <a:srgbClr val="FFFFFF"/>
                </a:solidFill>
                <a:latin typeface="Trebuchet MS"/>
                <a:cs typeface="Trebuchet MS"/>
              </a:rPr>
              <a:t>s</a:t>
            </a:r>
            <a:r>
              <a:rPr sz="2100" spc="-70" dirty="0">
                <a:solidFill>
                  <a:srgbClr val="FFFFFF"/>
                </a:solidFill>
                <a:latin typeface="Trebuchet MS"/>
                <a:cs typeface="Trebuchet MS"/>
              </a:rPr>
              <a:t>t</a:t>
            </a:r>
            <a:r>
              <a:rPr sz="2100" spc="-50" dirty="0">
                <a:solidFill>
                  <a:srgbClr val="FFFFFF"/>
                </a:solidFill>
                <a:latin typeface="Trebuchet MS"/>
                <a:cs typeface="Trebuchet MS"/>
              </a:rPr>
              <a:t>a</a:t>
            </a:r>
            <a:r>
              <a:rPr sz="2100" spc="5" dirty="0">
                <a:solidFill>
                  <a:srgbClr val="FFFFFF"/>
                </a:solidFill>
                <a:latin typeface="Trebuchet MS"/>
                <a:cs typeface="Trebuchet MS"/>
              </a:rPr>
              <a:t>n</a:t>
            </a:r>
            <a:r>
              <a:rPr sz="2100" spc="-35" dirty="0">
                <a:solidFill>
                  <a:srgbClr val="FFFFFF"/>
                </a:solidFill>
                <a:latin typeface="Trebuchet MS"/>
                <a:cs typeface="Trebuchet MS"/>
              </a:rPr>
              <a:t>d</a:t>
            </a:r>
            <a:r>
              <a:rPr sz="2100" spc="-130" dirty="0">
                <a:solidFill>
                  <a:srgbClr val="FFFFFF"/>
                </a:solidFill>
                <a:latin typeface="Trebuchet MS"/>
                <a:cs typeface="Trebuchet MS"/>
              </a:rPr>
              <a:t>i</a:t>
            </a:r>
            <a:r>
              <a:rPr sz="2100" spc="5" dirty="0">
                <a:solidFill>
                  <a:srgbClr val="FFFFFF"/>
                </a:solidFill>
                <a:latin typeface="Trebuchet MS"/>
                <a:cs typeface="Trebuchet MS"/>
              </a:rPr>
              <a:t>n</a:t>
            </a:r>
            <a:r>
              <a:rPr sz="2100" spc="85" dirty="0">
                <a:solidFill>
                  <a:srgbClr val="FFFFFF"/>
                </a:solidFill>
                <a:latin typeface="Trebuchet MS"/>
                <a:cs typeface="Trebuchet MS"/>
              </a:rPr>
              <a:t>g</a:t>
            </a:r>
            <a:r>
              <a:rPr sz="2100" spc="-150" dirty="0">
                <a:solidFill>
                  <a:srgbClr val="FFFFFF"/>
                </a:solidFill>
                <a:latin typeface="Trebuchet MS"/>
                <a:cs typeface="Trebuchet MS"/>
              </a:rPr>
              <a:t> </a:t>
            </a:r>
            <a:r>
              <a:rPr sz="2100" spc="70" dirty="0">
                <a:solidFill>
                  <a:srgbClr val="FFFFFF"/>
                </a:solidFill>
                <a:latin typeface="Trebuchet MS"/>
                <a:cs typeface="Trebuchet MS"/>
              </a:rPr>
              <a:t>o</a:t>
            </a:r>
            <a:r>
              <a:rPr sz="2100" spc="-60" dirty="0">
                <a:solidFill>
                  <a:srgbClr val="FFFFFF"/>
                </a:solidFill>
                <a:latin typeface="Trebuchet MS"/>
                <a:cs typeface="Trebuchet MS"/>
              </a:rPr>
              <a:t>f</a:t>
            </a:r>
            <a:r>
              <a:rPr sz="2100" spc="-150" dirty="0">
                <a:solidFill>
                  <a:srgbClr val="FFFFFF"/>
                </a:solidFill>
                <a:latin typeface="Trebuchet MS"/>
                <a:cs typeface="Trebuchet MS"/>
              </a:rPr>
              <a:t> </a:t>
            </a:r>
            <a:r>
              <a:rPr sz="2100" spc="-70" dirty="0">
                <a:solidFill>
                  <a:srgbClr val="FFFFFF"/>
                </a:solidFill>
                <a:latin typeface="Trebuchet MS"/>
                <a:cs typeface="Trebuchet MS"/>
              </a:rPr>
              <a:t>t</a:t>
            </a:r>
            <a:r>
              <a:rPr sz="2100" dirty="0">
                <a:solidFill>
                  <a:srgbClr val="FFFFFF"/>
                </a:solidFill>
                <a:latin typeface="Trebuchet MS"/>
                <a:cs typeface="Trebuchet MS"/>
              </a:rPr>
              <a:t>h</a:t>
            </a:r>
            <a:r>
              <a:rPr sz="2100" spc="-75" dirty="0">
                <a:solidFill>
                  <a:srgbClr val="FFFFFF"/>
                </a:solidFill>
                <a:latin typeface="Trebuchet MS"/>
                <a:cs typeface="Trebuchet MS"/>
              </a:rPr>
              <a:t>e</a:t>
            </a:r>
            <a:r>
              <a:rPr sz="2100" spc="-150" dirty="0">
                <a:solidFill>
                  <a:srgbClr val="FFFFFF"/>
                </a:solidFill>
                <a:latin typeface="Trebuchet MS"/>
                <a:cs typeface="Trebuchet MS"/>
              </a:rPr>
              <a:t> </a:t>
            </a:r>
            <a:r>
              <a:rPr sz="2100" spc="-35" dirty="0">
                <a:solidFill>
                  <a:srgbClr val="FFFFFF"/>
                </a:solidFill>
                <a:latin typeface="Trebuchet MS"/>
                <a:cs typeface="Trebuchet MS"/>
              </a:rPr>
              <a:t>p</a:t>
            </a:r>
            <a:r>
              <a:rPr sz="2100" spc="-140" dirty="0">
                <a:solidFill>
                  <a:srgbClr val="FFFFFF"/>
                </a:solidFill>
                <a:latin typeface="Trebuchet MS"/>
                <a:cs typeface="Trebuchet MS"/>
              </a:rPr>
              <a:t>r</a:t>
            </a:r>
            <a:r>
              <a:rPr sz="2100" spc="80" dirty="0">
                <a:solidFill>
                  <a:srgbClr val="FFFFFF"/>
                </a:solidFill>
                <a:latin typeface="Trebuchet MS"/>
                <a:cs typeface="Trebuchet MS"/>
              </a:rPr>
              <a:t>o</a:t>
            </a:r>
            <a:r>
              <a:rPr sz="2100" spc="-40" dirty="0">
                <a:solidFill>
                  <a:srgbClr val="FFFFFF"/>
                </a:solidFill>
                <a:latin typeface="Trebuchet MS"/>
                <a:cs typeface="Trebuchet MS"/>
              </a:rPr>
              <a:t>b</a:t>
            </a:r>
            <a:r>
              <a:rPr sz="2100" spc="-155" dirty="0">
                <a:solidFill>
                  <a:srgbClr val="FFFFFF"/>
                </a:solidFill>
                <a:latin typeface="Trebuchet MS"/>
                <a:cs typeface="Trebuchet MS"/>
              </a:rPr>
              <a:t>l</a:t>
            </a:r>
            <a:r>
              <a:rPr sz="2100" spc="-80" dirty="0">
                <a:solidFill>
                  <a:srgbClr val="FFFFFF"/>
                </a:solidFill>
                <a:latin typeface="Trebuchet MS"/>
                <a:cs typeface="Trebuchet MS"/>
              </a:rPr>
              <a:t>e</a:t>
            </a:r>
            <a:r>
              <a:rPr sz="2100" spc="5" dirty="0">
                <a:solidFill>
                  <a:srgbClr val="FFFFFF"/>
                </a:solidFill>
                <a:latin typeface="Trebuchet MS"/>
                <a:cs typeface="Trebuchet MS"/>
              </a:rPr>
              <a:t>m</a:t>
            </a:r>
            <a:r>
              <a:rPr sz="2100" spc="-150" dirty="0">
                <a:solidFill>
                  <a:srgbClr val="FFFFFF"/>
                </a:solidFill>
                <a:latin typeface="Trebuchet MS"/>
                <a:cs typeface="Trebuchet MS"/>
              </a:rPr>
              <a:t> </a:t>
            </a:r>
            <a:r>
              <a:rPr sz="2100" spc="-50" dirty="0">
                <a:solidFill>
                  <a:srgbClr val="FFFFFF"/>
                </a:solidFill>
                <a:latin typeface="Trebuchet MS"/>
                <a:cs typeface="Trebuchet MS"/>
              </a:rPr>
              <a:t>a</a:t>
            </a:r>
            <a:r>
              <a:rPr sz="2100" spc="5" dirty="0">
                <a:solidFill>
                  <a:srgbClr val="FFFFFF"/>
                </a:solidFill>
                <a:latin typeface="Trebuchet MS"/>
                <a:cs typeface="Trebuchet MS"/>
              </a:rPr>
              <a:t>n</a:t>
            </a:r>
            <a:r>
              <a:rPr sz="2100" spc="-30" dirty="0">
                <a:solidFill>
                  <a:srgbClr val="FFFFFF"/>
                </a:solidFill>
                <a:latin typeface="Trebuchet MS"/>
                <a:cs typeface="Trebuchet MS"/>
              </a:rPr>
              <a:t>d</a:t>
            </a:r>
            <a:endParaRPr sz="2100">
              <a:latin typeface="Trebuchet MS"/>
              <a:cs typeface="Trebuchet M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3367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TotalTime>
  <Words>1072</Words>
  <Application>Microsoft Office PowerPoint</Application>
  <PresentationFormat>Custom</PresentationFormat>
  <Paragraphs>43</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SimSun</vt:lpstr>
      <vt:lpstr>Arial Black</vt:lpstr>
      <vt:lpstr>Calibri</vt:lpstr>
      <vt:lpstr>Georgia</vt:lpstr>
      <vt:lpstr>Trebuchet MS</vt:lpstr>
      <vt:lpstr>Verdana</vt:lpstr>
      <vt:lpstr>Office Theme</vt:lpstr>
      <vt:lpstr>PowerPoint Presentation</vt:lpstr>
      <vt:lpstr>Introduction</vt:lpstr>
      <vt:lpstr>What is Diabetes?</vt:lpstr>
      <vt:lpstr>Current Diagnosis Methods</vt:lpstr>
      <vt:lpstr>Machine Learning Models</vt:lpstr>
      <vt:lpstr>Data Collection</vt:lpstr>
      <vt:lpstr>Existing Models</vt:lpstr>
      <vt:lpstr>Proposed Model</vt:lpstr>
      <vt:lpstr>ANN Model Architecture</vt:lpstr>
      <vt:lpstr>ANN Model Building</vt:lpstr>
      <vt:lpstr>Model Metrices</vt:lpstr>
      <vt:lpstr>Model Metrices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ARYA CHAKRABORTY</cp:lastModifiedBy>
  <cp:revision>7</cp:revision>
  <dcterms:created xsi:type="dcterms:W3CDTF">2023-09-23T06:51:07Z</dcterms:created>
  <dcterms:modified xsi:type="dcterms:W3CDTF">2023-09-23T09:08:14Z</dcterms:modified>
</cp:coreProperties>
</file>